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97" r:id="rId3"/>
    <p:sldId id="296" r:id="rId4"/>
    <p:sldId id="295" r:id="rId5"/>
    <p:sldId id="268" r:id="rId6"/>
    <p:sldId id="298" r:id="rId7"/>
    <p:sldId id="287" r:id="rId8"/>
    <p:sldId id="280" r:id="rId9"/>
    <p:sldId id="293" r:id="rId10"/>
    <p:sldId id="290" r:id="rId11"/>
    <p:sldId id="309" r:id="rId12"/>
    <p:sldId id="310" r:id="rId13"/>
    <p:sldId id="299" r:id="rId14"/>
    <p:sldId id="311" r:id="rId15"/>
    <p:sldId id="300" r:id="rId16"/>
    <p:sldId id="312" r:id="rId17"/>
    <p:sldId id="301" r:id="rId18"/>
    <p:sldId id="302" r:id="rId19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55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-2290" y="-14"/>
      </p:cViewPr>
      <p:guideLst>
        <p:guide orient="horz" pos="2855"/>
        <p:guide pos="2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AFC-1E4F-4370-A8D0-21B09DE0D37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1C04-4318-4E78-9E0A-D9A0B0434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AFC-1E4F-4370-A8D0-21B09DE0D37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1C04-4318-4E78-9E0A-D9A0B0434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AFC-1E4F-4370-A8D0-21B09DE0D37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1C04-4318-4E78-9E0A-D9A0B0434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AFC-1E4F-4370-A8D0-21B09DE0D37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1C04-4318-4E78-9E0A-D9A0B0434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AFC-1E4F-4370-A8D0-21B09DE0D37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1C04-4318-4E78-9E0A-D9A0B0434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AFC-1E4F-4370-A8D0-21B09DE0D37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1C04-4318-4E78-9E0A-D9A0B0434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AFC-1E4F-4370-A8D0-21B09DE0D37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1C04-4318-4E78-9E0A-D9A0B0434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AFC-1E4F-4370-A8D0-21B09DE0D37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1C04-4318-4E78-9E0A-D9A0B0434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AFC-1E4F-4370-A8D0-21B09DE0D37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1C04-4318-4E78-9E0A-D9A0B0434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AFC-1E4F-4370-A8D0-21B09DE0D37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1C04-4318-4E78-9E0A-D9A0B0434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AFC-1E4F-4370-A8D0-21B09DE0D37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1C04-4318-4E78-9E0A-D9A0B0434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2000"/>
            <a:lum/>
          </a:blip>
          <a:srcRect/>
          <a:stretch>
            <a:fillRect l="-17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2AAFC-1E4F-4370-A8D0-21B09DE0D37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1C04-4318-4E78-9E0A-D9A0B0434C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Председатель совета директоров  </a:t>
            </a:r>
          </a:p>
          <a:p>
            <a:r>
              <a:rPr lang="ru-RU" sz="1400" dirty="0"/>
              <a:t>профессиональных организаций  Алтайского края</a:t>
            </a:r>
          </a:p>
          <a:p>
            <a:r>
              <a:rPr lang="ru-RU" sz="1400" dirty="0"/>
              <a:t> 	               </a:t>
            </a:r>
          </a:p>
          <a:p>
            <a:r>
              <a:rPr lang="ru-RU" sz="1400" dirty="0"/>
              <a:t>                                                                                                                       М.Б. Самолетов</a:t>
            </a:r>
            <a:r>
              <a:rPr lang="ru-RU" dirty="0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12.04.2026г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1709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4983480"/>
            <a:ext cx="600074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/>
              <a:t>за подготовку </a:t>
            </a:r>
            <a:r>
              <a:rPr lang="ru-RU" sz="2000" dirty="0">
                <a:sym typeface="+mn-ea"/>
              </a:rPr>
              <a:t>призера </a:t>
            </a:r>
            <a:r>
              <a:rPr lang="ru-RU" sz="2000" dirty="0"/>
              <a:t> в </a:t>
            </a:r>
          </a:p>
          <a:p>
            <a:pPr indent="365125" algn="ctr"/>
            <a:r>
              <a:rPr lang="ru-RU" sz="2000" dirty="0"/>
              <a:t>краевом онлайн-марафоне по астрономии «Космическая Одиссея» для студентов среднего профессионального образования, </a:t>
            </a:r>
          </a:p>
          <a:p>
            <a:pPr indent="365125" algn="ctr"/>
            <a:r>
              <a:rPr lang="ru-RU" sz="2000" dirty="0"/>
              <a:t>учащихся 10 – 11-х классов школ Алтайского края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1" y="3501865"/>
            <a:ext cx="585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Можайцевой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Елене Владимировне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4025085"/>
            <a:ext cx="5532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преподаватель </a:t>
            </a:r>
          </a:p>
          <a:p>
            <a:pPr algn="ctr"/>
            <a:r>
              <a:rPr lang="ru-RU" sz="2000" dirty="0"/>
              <a:t>КГБПОУ «</a:t>
            </a:r>
            <a:r>
              <a:rPr lang="ru-RU" sz="2000" dirty="0" err="1"/>
              <a:t>Новоалтайский</a:t>
            </a:r>
            <a:r>
              <a:rPr lang="ru-RU" sz="2000" dirty="0"/>
              <a:t> лицей профессионального образования» </a:t>
            </a: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Председатель совета директоров  </a:t>
            </a:r>
          </a:p>
          <a:p>
            <a:r>
              <a:rPr lang="ru-RU" sz="1400" dirty="0"/>
              <a:t>профессиональных организаций  Алтайского края</a:t>
            </a:r>
          </a:p>
          <a:p>
            <a:r>
              <a:rPr lang="ru-RU" sz="1400" dirty="0"/>
              <a:t> 	               </a:t>
            </a:r>
          </a:p>
          <a:p>
            <a:r>
              <a:rPr lang="ru-RU" sz="1400" dirty="0"/>
              <a:t>                                                                                                                       М.Б. Самолетов</a:t>
            </a:r>
            <a:r>
              <a:rPr lang="ru-RU" dirty="0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12.04.2026г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6281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5196840"/>
            <a:ext cx="6000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5125" algn="ctr"/>
            <a:r>
              <a:rPr lang="ru-RU" sz="2000" dirty="0">
                <a:solidFill>
                  <a:prstClr val="black"/>
                </a:solidFill>
              </a:rPr>
              <a:t>за подготовку </a:t>
            </a:r>
            <a:r>
              <a:rPr lang="ru-RU" sz="2000" dirty="0" smtClean="0">
                <a:solidFill>
                  <a:prstClr val="black"/>
                </a:solidFill>
              </a:rPr>
              <a:t>участников </a:t>
            </a:r>
            <a:r>
              <a:rPr lang="ru-RU" sz="2000" dirty="0">
                <a:solidFill>
                  <a:prstClr val="black"/>
                </a:solidFill>
              </a:rPr>
              <a:t>в </a:t>
            </a:r>
          </a:p>
          <a:p>
            <a:pPr lvl="0" indent="365125" algn="ctr"/>
            <a:r>
              <a:rPr lang="ru-RU" sz="2000" dirty="0">
                <a:solidFill>
                  <a:prstClr val="black"/>
                </a:solidFill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</a:p>
          <a:p>
            <a:pPr lvl="0" indent="365125" algn="ctr"/>
            <a:r>
              <a:rPr lang="ru-RU" sz="2000" dirty="0">
                <a:solidFill>
                  <a:prstClr val="black"/>
                </a:solidFill>
              </a:rPr>
              <a:t>учащихся 10 – 11-х классов школ Алтайского края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29" y="3610270"/>
            <a:ext cx="585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Бахмутской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Светлане Викторовне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238445"/>
            <a:ext cx="5532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реподаватель  </a:t>
            </a:r>
            <a:endParaRPr lang="ru-RU" dirty="0"/>
          </a:p>
          <a:p>
            <a:pPr algn="ctr"/>
            <a:r>
              <a:rPr lang="ru-RU" dirty="0"/>
              <a:t>КГБ ПОУ "</a:t>
            </a:r>
            <a:r>
              <a:rPr lang="ru-RU" dirty="0" err="1"/>
              <a:t>Новоалтайский</a:t>
            </a:r>
            <a:r>
              <a:rPr lang="ru-RU" dirty="0"/>
              <a:t> лицей профессионального образования"</a:t>
            </a:r>
            <a:endParaRPr lang="ru-RU" b="1" dirty="0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23275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75348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3046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6563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Председатель совета директоров  </a:t>
            </a:r>
          </a:p>
          <a:p>
            <a:r>
              <a:rPr lang="ru-RU" sz="1400" dirty="0">
                <a:solidFill>
                  <a:prstClr val="black"/>
                </a:solidFill>
              </a:rPr>
              <a:t>профессиональных организаций  Алтайского края</a:t>
            </a:r>
          </a:p>
          <a:p>
            <a:r>
              <a:rPr lang="ru-RU" sz="1400" dirty="0">
                <a:solidFill>
                  <a:prstClr val="black"/>
                </a:solidFill>
              </a:rPr>
              <a:t> 	               </a:t>
            </a:r>
          </a:p>
          <a:p>
            <a:r>
              <a:rPr lang="ru-RU" sz="1400" dirty="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6281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5196840"/>
            <a:ext cx="6000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>
                <a:solidFill>
                  <a:prstClr val="black"/>
                </a:solidFill>
              </a:rPr>
              <a:t>за подготовку </a:t>
            </a:r>
            <a:r>
              <a:rPr lang="ru-RU" sz="2000" dirty="0" smtClean="0">
                <a:solidFill>
                  <a:prstClr val="black"/>
                </a:solidFill>
              </a:rPr>
              <a:t>участников </a:t>
            </a:r>
            <a:r>
              <a:rPr lang="ru-RU" sz="2000" dirty="0">
                <a:solidFill>
                  <a:prstClr val="black"/>
                </a:solidFill>
              </a:rPr>
              <a:t>в </a:t>
            </a:r>
          </a:p>
          <a:p>
            <a:pPr indent="365125" algn="ctr"/>
            <a:r>
              <a:rPr lang="ru-RU" sz="2000" dirty="0">
                <a:solidFill>
                  <a:prstClr val="black"/>
                </a:solidFill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</a:p>
          <a:p>
            <a:pPr indent="365125" algn="ctr"/>
            <a:r>
              <a:rPr lang="ru-RU" sz="2000" dirty="0">
                <a:solidFill>
                  <a:prstClr val="black"/>
                </a:solidFill>
              </a:rPr>
              <a:t>учащихся 10 – 11-х классов школ Алтайского края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29" y="3610270"/>
            <a:ext cx="585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Варламовой Анне Сергеевне</a:t>
            </a:r>
            <a:endParaRPr lang="ru-RU" sz="28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238445"/>
            <a:ext cx="5532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</a:t>
            </a:r>
            <a:r>
              <a:rPr lang="ru-RU" dirty="0" smtClean="0">
                <a:solidFill>
                  <a:prstClr val="black"/>
                </a:solidFill>
              </a:rPr>
              <a:t>реподаватель  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>
                <a:solidFill>
                  <a:prstClr val="black"/>
                </a:solidFill>
              </a:rPr>
              <a:t>КГБ ПОУ "</a:t>
            </a:r>
            <a:r>
              <a:rPr lang="ru-RU" dirty="0" err="1">
                <a:solidFill>
                  <a:prstClr val="black"/>
                </a:solidFill>
              </a:rPr>
              <a:t>Новоалтайский</a:t>
            </a:r>
            <a:r>
              <a:rPr lang="ru-RU" dirty="0">
                <a:solidFill>
                  <a:prstClr val="black"/>
                </a:solidFill>
              </a:rPr>
              <a:t> лицей профессионального образования"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23275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75348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3046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6563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4048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Председатель совета директоров  </a:t>
            </a:r>
          </a:p>
          <a:p>
            <a:r>
              <a:rPr lang="ru-RU" sz="1400" dirty="0">
                <a:solidFill>
                  <a:prstClr val="black"/>
                </a:solidFill>
              </a:rPr>
              <a:t>профессиональных организаций  Алтайского края</a:t>
            </a:r>
          </a:p>
          <a:p>
            <a:r>
              <a:rPr lang="ru-RU" sz="1400" dirty="0">
                <a:solidFill>
                  <a:prstClr val="black"/>
                </a:solidFill>
              </a:rPr>
              <a:t> 	               </a:t>
            </a:r>
          </a:p>
          <a:p>
            <a:r>
              <a:rPr lang="ru-RU" sz="1400" dirty="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6281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5196840"/>
            <a:ext cx="6000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>
                <a:solidFill>
                  <a:prstClr val="black"/>
                </a:solidFill>
              </a:rPr>
              <a:t>за подготовку </a:t>
            </a:r>
            <a:r>
              <a:rPr lang="ru-RU" sz="2000" dirty="0" smtClean="0">
                <a:solidFill>
                  <a:prstClr val="black"/>
                </a:solidFill>
              </a:rPr>
              <a:t>участников </a:t>
            </a:r>
            <a:r>
              <a:rPr lang="ru-RU" sz="2000" dirty="0">
                <a:solidFill>
                  <a:prstClr val="black"/>
                </a:solidFill>
              </a:rPr>
              <a:t>в </a:t>
            </a:r>
          </a:p>
          <a:p>
            <a:pPr indent="365125" algn="ctr"/>
            <a:r>
              <a:rPr lang="ru-RU" sz="2000" dirty="0">
                <a:solidFill>
                  <a:prstClr val="black"/>
                </a:solidFill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</a:p>
          <a:p>
            <a:pPr indent="365125" algn="ctr"/>
            <a:r>
              <a:rPr lang="ru-RU" sz="2000" dirty="0">
                <a:solidFill>
                  <a:prstClr val="black"/>
                </a:solidFill>
              </a:rPr>
              <a:t>учащихся 10 – 11-х классов школ Алтайского края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29" y="3610270"/>
            <a:ext cx="585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Макеевой Елене Владимировне</a:t>
            </a:r>
            <a:endParaRPr lang="ru-RU" sz="28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238445"/>
            <a:ext cx="5532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</a:t>
            </a:r>
            <a:r>
              <a:rPr lang="ru-RU" dirty="0" smtClean="0">
                <a:solidFill>
                  <a:prstClr val="black"/>
                </a:solidFill>
              </a:rPr>
              <a:t>реподаватель  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>
                <a:solidFill>
                  <a:prstClr val="black"/>
                </a:solidFill>
              </a:rPr>
              <a:t>КГБ ПОУ "</a:t>
            </a:r>
            <a:r>
              <a:rPr lang="ru-RU" dirty="0" err="1">
                <a:solidFill>
                  <a:prstClr val="black"/>
                </a:solidFill>
              </a:rPr>
              <a:t>Новоалтайский</a:t>
            </a:r>
            <a:r>
              <a:rPr lang="ru-RU" dirty="0">
                <a:solidFill>
                  <a:prstClr val="black"/>
                </a:solidFill>
              </a:rPr>
              <a:t> лицей профессионального образования"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23275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75348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3046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6563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605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Председатель совета директоров  </a:t>
            </a:r>
          </a:p>
          <a:p>
            <a:r>
              <a:rPr lang="ru-RU" sz="1400" dirty="0"/>
              <a:t>профессиональных организаций  Алтайского края</a:t>
            </a:r>
          </a:p>
          <a:p>
            <a:r>
              <a:rPr lang="ru-RU" sz="1400" dirty="0"/>
              <a:t> 	               </a:t>
            </a:r>
          </a:p>
          <a:p>
            <a:r>
              <a:rPr lang="ru-RU" sz="1400" dirty="0"/>
              <a:t>                                                                                                                       М.Б. Самолетов</a:t>
            </a:r>
            <a:r>
              <a:rPr lang="ru-RU" dirty="0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12.04.2026г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1709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4983480"/>
            <a:ext cx="600074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>
                <a:sym typeface="+mn-ea"/>
              </a:rPr>
              <a:t>за подготовку участников в </a:t>
            </a:r>
            <a:endParaRPr lang="ru-RU" sz="2000" dirty="0"/>
          </a:p>
          <a:p>
            <a:pPr indent="365125" algn="ctr"/>
            <a:r>
              <a:rPr lang="ru-RU" sz="2000" dirty="0">
                <a:sym typeface="+mn-ea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lang="ru-RU" sz="2000" dirty="0"/>
          </a:p>
          <a:p>
            <a:pPr indent="365125" algn="ctr"/>
            <a:r>
              <a:rPr lang="ru-RU" sz="2000" dirty="0">
                <a:sym typeface="+mn-ea"/>
              </a:rPr>
              <a:t>учащихся 10 – 11-х классов школ Алтайского края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4351" y="3501865"/>
            <a:ext cx="5855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Окороковой Ольге Владимировне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025085"/>
            <a:ext cx="553212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преподаватель </a:t>
            </a:r>
          </a:p>
          <a:p>
            <a:pPr algn="ctr"/>
            <a:r>
              <a:rPr lang="ru-RU" sz="2000" dirty="0"/>
              <a:t>КГБ ПОУ </a:t>
            </a:r>
            <a:r>
              <a:rPr lang="ru-RU" sz="2000" dirty="0"/>
              <a:t>«Алтайский Колледж Промышленных Технологий и Бизнеса» </a:t>
            </a:r>
            <a:endParaRPr lang="ru-RU" sz="2000" dirty="0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23275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75348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3046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6563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Председатель совета директоров  </a:t>
            </a:r>
          </a:p>
          <a:p>
            <a:r>
              <a:rPr lang="ru-RU" sz="1400" dirty="0">
                <a:solidFill>
                  <a:prstClr val="black"/>
                </a:solidFill>
              </a:rPr>
              <a:t>профессиональных организаций  Алтайского края</a:t>
            </a:r>
          </a:p>
          <a:p>
            <a:r>
              <a:rPr lang="ru-RU" sz="1400" dirty="0">
                <a:solidFill>
                  <a:prstClr val="black"/>
                </a:solidFill>
              </a:rPr>
              <a:t> 	               </a:t>
            </a:r>
          </a:p>
          <a:p>
            <a:r>
              <a:rPr lang="ru-RU" sz="1400" dirty="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6281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5196840"/>
            <a:ext cx="6000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>
                <a:solidFill>
                  <a:prstClr val="black"/>
                </a:solidFill>
              </a:rPr>
              <a:t>за подготовку </a:t>
            </a:r>
            <a:r>
              <a:rPr lang="ru-RU" sz="2000" dirty="0" smtClean="0">
                <a:solidFill>
                  <a:prstClr val="black"/>
                </a:solidFill>
              </a:rPr>
              <a:t>призеров </a:t>
            </a:r>
            <a:r>
              <a:rPr lang="ru-RU" sz="2000" dirty="0">
                <a:solidFill>
                  <a:prstClr val="black"/>
                </a:solidFill>
              </a:rPr>
              <a:t>в </a:t>
            </a:r>
          </a:p>
          <a:p>
            <a:pPr indent="365125" algn="ctr"/>
            <a:r>
              <a:rPr lang="ru-RU" sz="2000" dirty="0">
                <a:solidFill>
                  <a:prstClr val="black"/>
                </a:solidFill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</a:p>
          <a:p>
            <a:pPr indent="365125" algn="ctr"/>
            <a:r>
              <a:rPr lang="ru-RU" sz="2000" dirty="0">
                <a:solidFill>
                  <a:prstClr val="black"/>
                </a:solidFill>
              </a:rPr>
              <a:t>учащихся 10 – 11-х классов школ Алтайского края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29" y="3610270"/>
            <a:ext cx="585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Резниковой</a:t>
            </a:r>
            <a:r>
              <a:rPr lang="ru-RU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Наталье Анатольевне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4238445"/>
            <a:ext cx="5532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</a:t>
            </a:r>
            <a:r>
              <a:rPr lang="ru-RU" dirty="0" smtClean="0">
                <a:solidFill>
                  <a:prstClr val="black"/>
                </a:solidFill>
              </a:rPr>
              <a:t>реподаватель  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>
                <a:solidFill>
                  <a:prstClr val="black"/>
                </a:solidFill>
              </a:rPr>
              <a:t>КГБ ПОУ "</a:t>
            </a:r>
            <a:r>
              <a:rPr lang="ru-RU" dirty="0" err="1">
                <a:solidFill>
                  <a:prstClr val="black"/>
                </a:solidFill>
              </a:rPr>
              <a:t>Новоалтайский</a:t>
            </a:r>
            <a:r>
              <a:rPr lang="ru-RU" dirty="0">
                <a:solidFill>
                  <a:prstClr val="black"/>
                </a:solidFill>
              </a:rPr>
              <a:t> лицей профессионального образования"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23275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75348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3046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6563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4491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Председатель совета директоров  </a:t>
            </a:r>
          </a:p>
          <a:p>
            <a:r>
              <a:rPr lang="ru-RU" sz="1400" dirty="0"/>
              <a:t>профессиональных организаций  Алтайского края</a:t>
            </a:r>
          </a:p>
          <a:p>
            <a:r>
              <a:rPr lang="ru-RU" sz="1400" dirty="0"/>
              <a:t> 	               </a:t>
            </a:r>
          </a:p>
          <a:p>
            <a:r>
              <a:rPr lang="ru-RU" sz="1400" dirty="0"/>
              <a:t>                                                                                                                       М.Б. Самолетов</a:t>
            </a:r>
            <a:r>
              <a:rPr lang="ru-RU" dirty="0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12.04.2026г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1709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4983480"/>
            <a:ext cx="600074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>
                <a:sym typeface="+mn-ea"/>
              </a:rPr>
              <a:t>за подготовку </a:t>
            </a:r>
            <a:r>
              <a:rPr lang="ru-RU" sz="2000" dirty="0" smtClean="0">
                <a:sym typeface="+mn-ea"/>
              </a:rPr>
              <a:t>призеров </a:t>
            </a:r>
            <a:r>
              <a:rPr lang="ru-RU" sz="2000" dirty="0">
                <a:sym typeface="+mn-ea"/>
              </a:rPr>
              <a:t>в </a:t>
            </a:r>
            <a:endParaRPr lang="ru-RU" sz="2000" dirty="0"/>
          </a:p>
          <a:p>
            <a:pPr indent="365125" algn="ctr"/>
            <a:r>
              <a:rPr lang="ru-RU" sz="2000" dirty="0">
                <a:sym typeface="+mn-ea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lang="ru-RU" sz="2000" dirty="0"/>
          </a:p>
          <a:p>
            <a:pPr indent="365125" algn="ctr"/>
            <a:r>
              <a:rPr lang="ru-RU" sz="2000" dirty="0">
                <a:sym typeface="+mn-ea"/>
              </a:rPr>
              <a:t>учащихся 10 – 11-х классов школ Алтайского края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4351" y="3501865"/>
            <a:ext cx="5855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Сизовой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Елене Михайловне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025085"/>
            <a:ext cx="553212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преподаватель </a:t>
            </a:r>
          </a:p>
          <a:p>
            <a:pPr algn="ctr"/>
            <a:r>
              <a:rPr lang="ru-RU" sz="2000" dirty="0"/>
              <a:t>КГБ ПОУ </a:t>
            </a:r>
            <a:r>
              <a:rPr lang="ru-RU" sz="2000" dirty="0"/>
              <a:t>«Алтайский Промышленно-Экономический Колледж» </a:t>
            </a:r>
            <a:endParaRPr lang="ru-RU" sz="2000" dirty="0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23275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75348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3046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6563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Председатель совета директоров  </a:t>
            </a:r>
          </a:p>
          <a:p>
            <a:r>
              <a:rPr lang="ru-RU" sz="1400" dirty="0">
                <a:solidFill>
                  <a:prstClr val="black"/>
                </a:solidFill>
              </a:rPr>
              <a:t>профессиональных организаций  Алтайского края</a:t>
            </a:r>
          </a:p>
          <a:p>
            <a:r>
              <a:rPr lang="ru-RU" sz="1400" dirty="0">
                <a:solidFill>
                  <a:prstClr val="black"/>
                </a:solidFill>
              </a:rPr>
              <a:t> 	               </a:t>
            </a:r>
          </a:p>
          <a:p>
            <a:r>
              <a:rPr lang="ru-RU" sz="1400" dirty="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6281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5196840"/>
            <a:ext cx="6000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>
                <a:solidFill>
                  <a:prstClr val="black"/>
                </a:solidFill>
              </a:rPr>
              <a:t>за подготовку </a:t>
            </a:r>
            <a:r>
              <a:rPr lang="ru-RU" sz="2000" dirty="0" smtClean="0">
                <a:solidFill>
                  <a:prstClr val="black"/>
                </a:solidFill>
              </a:rPr>
              <a:t>участников </a:t>
            </a:r>
            <a:r>
              <a:rPr lang="ru-RU" sz="2000" dirty="0">
                <a:solidFill>
                  <a:prstClr val="black"/>
                </a:solidFill>
              </a:rPr>
              <a:t>в </a:t>
            </a:r>
          </a:p>
          <a:p>
            <a:pPr indent="365125" algn="ctr"/>
            <a:r>
              <a:rPr lang="ru-RU" sz="2000" dirty="0">
                <a:solidFill>
                  <a:prstClr val="black"/>
                </a:solidFill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</a:p>
          <a:p>
            <a:pPr indent="365125" algn="ctr"/>
            <a:r>
              <a:rPr lang="ru-RU" sz="2000" dirty="0">
                <a:solidFill>
                  <a:prstClr val="black"/>
                </a:solidFill>
              </a:rPr>
              <a:t>учащихся 10 – 11-х классов школ Алтайского края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29" y="3610270"/>
            <a:ext cx="585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Скляровой Анастасии </a:t>
            </a:r>
            <a:r>
              <a:rPr lang="ru-RU" sz="2800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Рамановне</a:t>
            </a:r>
            <a:endParaRPr lang="ru-RU" sz="28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238445"/>
            <a:ext cx="5532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</a:t>
            </a:r>
            <a:r>
              <a:rPr lang="ru-RU" dirty="0" smtClean="0">
                <a:solidFill>
                  <a:prstClr val="black"/>
                </a:solidFill>
              </a:rPr>
              <a:t>реподаватель  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>
                <a:solidFill>
                  <a:prstClr val="black"/>
                </a:solidFill>
              </a:rPr>
              <a:t>КГБ ПОУ "</a:t>
            </a:r>
            <a:r>
              <a:rPr lang="ru-RU" dirty="0" err="1">
                <a:solidFill>
                  <a:prstClr val="black"/>
                </a:solidFill>
              </a:rPr>
              <a:t>Новоалтайский</a:t>
            </a:r>
            <a:r>
              <a:rPr lang="ru-RU" dirty="0">
                <a:solidFill>
                  <a:prstClr val="black"/>
                </a:solidFill>
              </a:rPr>
              <a:t> лицей профессионального образования"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23275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75348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3046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6563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90582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Председатель совета директоров  </a:t>
            </a:r>
          </a:p>
          <a:p>
            <a:r>
              <a:rPr lang="ru-RU" sz="1400" dirty="0"/>
              <a:t>профессиональных организаций  Алтайского края</a:t>
            </a:r>
          </a:p>
          <a:p>
            <a:r>
              <a:rPr lang="ru-RU" sz="1400" dirty="0"/>
              <a:t> 	               </a:t>
            </a:r>
          </a:p>
          <a:p>
            <a:r>
              <a:rPr lang="ru-RU" sz="1400" dirty="0"/>
              <a:t>                                                                                                                       М.Б. Самолетов</a:t>
            </a:r>
            <a:r>
              <a:rPr lang="ru-RU" dirty="0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12.04.2026г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1709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4983480"/>
            <a:ext cx="600074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>
                <a:sym typeface="+mn-ea"/>
              </a:rPr>
              <a:t>за подготовку участников в </a:t>
            </a:r>
            <a:endParaRPr lang="ru-RU" sz="2000" dirty="0"/>
          </a:p>
          <a:p>
            <a:pPr indent="365125" algn="ctr"/>
            <a:r>
              <a:rPr lang="ru-RU" sz="2000" dirty="0">
                <a:sym typeface="+mn-ea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lang="ru-RU" sz="2000" dirty="0"/>
          </a:p>
          <a:p>
            <a:pPr indent="365125" algn="ctr"/>
            <a:r>
              <a:rPr lang="ru-RU" sz="2000" dirty="0">
                <a:sym typeface="+mn-ea"/>
              </a:rPr>
              <a:t>учащихся 10 – 11-х классов школ Алтайского края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4351" y="3501865"/>
            <a:ext cx="5855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Тюриной Ирине Николаевне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025085"/>
            <a:ext cx="553212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преподаватель </a:t>
            </a:r>
          </a:p>
          <a:p>
            <a:pPr algn="ctr"/>
            <a:r>
              <a:rPr lang="ru-RU" sz="2000" dirty="0"/>
              <a:t>КГБ ПОУ </a:t>
            </a:r>
            <a:r>
              <a:rPr lang="ru-RU" sz="2000" dirty="0"/>
              <a:t>«Алтайский Агротехнический Техникум» </a:t>
            </a:r>
            <a:endParaRPr lang="ru-RU" sz="2000" dirty="0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23275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75348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3046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6563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Председатель совета директоров  </a:t>
            </a:r>
          </a:p>
          <a:p>
            <a:r>
              <a:rPr lang="ru-RU" sz="1400" dirty="0"/>
              <a:t>профессиональных организаций  Алтайского края</a:t>
            </a:r>
          </a:p>
          <a:p>
            <a:r>
              <a:rPr lang="ru-RU" sz="1400" dirty="0"/>
              <a:t> 	               </a:t>
            </a:r>
          </a:p>
          <a:p>
            <a:r>
              <a:rPr lang="ru-RU" sz="1400" dirty="0"/>
              <a:t>                                                                                                                       М.Б. Самолетов</a:t>
            </a:r>
            <a:r>
              <a:rPr lang="ru-RU" dirty="0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12.04.2026г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1709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4983480"/>
            <a:ext cx="600074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>
                <a:sym typeface="+mn-ea"/>
              </a:rPr>
              <a:t>за подготовку участников в </a:t>
            </a:r>
            <a:endParaRPr lang="ru-RU" sz="2000" dirty="0"/>
          </a:p>
          <a:p>
            <a:pPr indent="365125" algn="ctr"/>
            <a:r>
              <a:rPr lang="ru-RU" sz="2000" dirty="0">
                <a:sym typeface="+mn-ea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lang="ru-RU" sz="2000" dirty="0"/>
          </a:p>
          <a:p>
            <a:pPr indent="365125" algn="ctr"/>
            <a:r>
              <a:rPr lang="ru-RU" sz="2000" dirty="0">
                <a:sym typeface="+mn-ea"/>
              </a:rPr>
              <a:t>учащихся 10 – 11-х классов школ Алтайского края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4351" y="3501865"/>
            <a:ext cx="5855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Федюхиной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Татьяне Алексеевне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135255"/>
            <a:ext cx="5532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преподаватель </a:t>
            </a:r>
          </a:p>
          <a:p>
            <a:pPr algn="ctr"/>
            <a:r>
              <a:rPr lang="ru-RU" sz="2000" dirty="0"/>
              <a:t>КГБ ПОУ </a:t>
            </a:r>
            <a:r>
              <a:rPr lang="ru-RU" sz="2000" dirty="0" smtClean="0"/>
              <a:t>«</a:t>
            </a:r>
            <a:r>
              <a:rPr lang="ru-RU" sz="2000" dirty="0" err="1" smtClean="0"/>
              <a:t>Бийский</a:t>
            </a:r>
            <a:r>
              <a:rPr lang="ru-RU" sz="2000" dirty="0" smtClean="0"/>
              <a:t> </a:t>
            </a:r>
            <a:r>
              <a:rPr lang="ru-RU" sz="2000" dirty="0"/>
              <a:t>государственный колледж» </a:t>
            </a:r>
            <a:endParaRPr lang="ru-RU" sz="2000" dirty="0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23275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75348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3046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6563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Председатель совета директоров  </a:t>
            </a:r>
          </a:p>
          <a:p>
            <a:r>
              <a:rPr lang="ru-RU" sz="1400" dirty="0"/>
              <a:t>профессиональных организаций  Алтайского края</a:t>
            </a:r>
          </a:p>
          <a:p>
            <a:r>
              <a:rPr lang="ru-RU" sz="1400" dirty="0"/>
              <a:t> 	               </a:t>
            </a:r>
          </a:p>
          <a:p>
            <a:r>
              <a:rPr lang="ru-RU" sz="1400" dirty="0"/>
              <a:t>                                                                                                                       М.Б. Самолетов</a:t>
            </a:r>
            <a:r>
              <a:rPr lang="ru-RU" dirty="0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12.04.2026г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1709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4983480"/>
            <a:ext cx="600074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/>
              <a:t>за подготовку </a:t>
            </a:r>
            <a:r>
              <a:rPr lang="ru-RU" sz="2000" dirty="0">
                <a:sym typeface="+mn-ea"/>
              </a:rPr>
              <a:t>призеров </a:t>
            </a:r>
            <a:r>
              <a:rPr lang="ru-RU" sz="2000" dirty="0"/>
              <a:t> в </a:t>
            </a:r>
          </a:p>
          <a:p>
            <a:pPr indent="365125" algn="ctr"/>
            <a:r>
              <a:rPr lang="ru-RU" sz="2000" dirty="0"/>
              <a:t>краевом онлайн-марафоне по астрономии «Космическая Одиссея» для студентов среднего профессионального образования, </a:t>
            </a:r>
          </a:p>
          <a:p>
            <a:pPr indent="365125" algn="ctr"/>
            <a:r>
              <a:rPr lang="ru-RU" sz="2000" dirty="0"/>
              <a:t>учащихся 10 – 11-х классов школ Алтайского края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1" y="3501865"/>
            <a:ext cx="5855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Ширшова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Анатольевна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025085"/>
            <a:ext cx="5532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преподаватель </a:t>
            </a:r>
          </a:p>
          <a:p>
            <a:pPr algn="ctr"/>
            <a:r>
              <a:rPr lang="ru-RU" sz="2000" dirty="0"/>
              <a:t>КГБПОУ </a:t>
            </a:r>
            <a:r>
              <a:rPr lang="ru-RU" sz="2000" dirty="0" smtClean="0"/>
              <a:t>«</a:t>
            </a:r>
            <a:r>
              <a:rPr lang="ru-RU" sz="2000" dirty="0" err="1" smtClean="0"/>
              <a:t>Рубцовский</a:t>
            </a:r>
            <a:r>
              <a:rPr lang="ru-RU" sz="2000" dirty="0" smtClean="0"/>
              <a:t> аграрно</a:t>
            </a:r>
            <a:r>
              <a:rPr lang="ru-RU" sz="2000" dirty="0" smtClean="0"/>
              <a:t>-промышленный техникум»</a:t>
            </a:r>
            <a:endParaRPr lang="ru-RU" sz="2000" dirty="0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23275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75348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3046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6563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Председатель совета директоров  </a:t>
            </a:r>
          </a:p>
          <a:p>
            <a:r>
              <a:rPr lang="ru-RU" sz="1400" dirty="0"/>
              <a:t>профессиональных организаций  Алтайского края</a:t>
            </a:r>
          </a:p>
          <a:p>
            <a:r>
              <a:rPr lang="ru-RU" sz="1400" dirty="0"/>
              <a:t> 	               </a:t>
            </a:r>
          </a:p>
          <a:p>
            <a:r>
              <a:rPr lang="ru-RU" sz="1400" dirty="0"/>
              <a:t>                                                                                                                       М.Б. Самолетов</a:t>
            </a:r>
            <a:r>
              <a:rPr lang="ru-RU" dirty="0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12.04.2026г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1709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4983480"/>
            <a:ext cx="600074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/>
              <a:t>за подготовку </a:t>
            </a:r>
            <a:r>
              <a:rPr lang="ru-RU" sz="2000" dirty="0">
                <a:sym typeface="+mn-ea"/>
              </a:rPr>
              <a:t>призеров </a:t>
            </a:r>
            <a:r>
              <a:rPr lang="ru-RU" sz="2000" dirty="0"/>
              <a:t> в </a:t>
            </a:r>
          </a:p>
          <a:p>
            <a:pPr indent="365125" algn="ctr"/>
            <a:r>
              <a:rPr lang="ru-RU" sz="2000" dirty="0"/>
              <a:t>краевом онлайн-марафоне по астрономии «Космическая Одиссея» для студентов среднего профессионального образования, </a:t>
            </a:r>
          </a:p>
          <a:p>
            <a:pPr indent="365125" algn="ctr"/>
            <a:r>
              <a:rPr lang="ru-RU" sz="2000" dirty="0"/>
              <a:t>учащихся 10 – 11-х классов школ Алтайского края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1" y="3501865"/>
            <a:ext cx="5855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Пустовой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Анастасии Ивановне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" y="4102204"/>
            <a:ext cx="600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преподаватель </a:t>
            </a:r>
          </a:p>
          <a:p>
            <a:pPr algn="ctr"/>
            <a:r>
              <a:rPr lang="ru-RU" sz="2000" dirty="0"/>
              <a:t>КГБПОУ </a:t>
            </a:r>
            <a:r>
              <a:rPr lang="ru-RU" sz="2000" dirty="0"/>
              <a:t>«</a:t>
            </a:r>
            <a:r>
              <a:rPr lang="ru-RU" sz="2000" dirty="0" err="1"/>
              <a:t>Славгородский</a:t>
            </a:r>
            <a:r>
              <a:rPr lang="ru-RU" sz="2000" dirty="0"/>
              <a:t> Педагогический Колледж» </a:t>
            </a:r>
            <a:endParaRPr lang="ru-RU" sz="2000" dirty="0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23275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75348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3046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6563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Председатель совета директоров  </a:t>
            </a:r>
          </a:p>
          <a:p>
            <a:r>
              <a:rPr lang="ru-RU" sz="1400" dirty="0"/>
              <a:t>профессиональных организаций  Алтайского края</a:t>
            </a:r>
          </a:p>
          <a:p>
            <a:r>
              <a:rPr lang="ru-RU" sz="1400" dirty="0"/>
              <a:t> 	               </a:t>
            </a:r>
          </a:p>
          <a:p>
            <a:r>
              <a:rPr lang="ru-RU" sz="1400" dirty="0"/>
              <a:t>                                                                                                                       М.Б. Самолетов</a:t>
            </a:r>
            <a:r>
              <a:rPr lang="ru-RU" dirty="0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12.04.2026г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1709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4983480"/>
            <a:ext cx="600074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/>
              <a:t>за подготовку </a:t>
            </a:r>
            <a:r>
              <a:rPr lang="ru-RU" sz="2000" dirty="0" smtClean="0">
                <a:sym typeface="+mn-ea"/>
              </a:rPr>
              <a:t>призера 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</a:p>
          <a:p>
            <a:pPr indent="365125" algn="ctr"/>
            <a:r>
              <a:rPr lang="ru-RU" sz="2000" dirty="0"/>
              <a:t>краевом онлайн-марафоне по астрономии «Космическая Одиссея» для студентов среднего профессионального образования, </a:t>
            </a:r>
          </a:p>
          <a:p>
            <a:pPr indent="365125" algn="ctr"/>
            <a:r>
              <a:rPr lang="ru-RU" sz="2000" dirty="0"/>
              <a:t>учащихся 10 – 11-х классов школ Алтайского края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1" y="3501865"/>
            <a:ext cx="5855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Луговой Анастасии Андреевне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4025085"/>
            <a:ext cx="553212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преподаватель </a:t>
            </a:r>
          </a:p>
          <a:p>
            <a:pPr algn="ctr"/>
            <a:r>
              <a:rPr lang="ru-RU" sz="2000" dirty="0"/>
              <a:t>КГБ ПОУ «</a:t>
            </a:r>
            <a:r>
              <a:rPr lang="ru-RU" sz="2000" dirty="0" err="1"/>
              <a:t>Новоалтайское</a:t>
            </a:r>
            <a:r>
              <a:rPr lang="ru-RU" sz="2000" dirty="0"/>
              <a:t> Государственное художественное училище» (техникум) </a:t>
            </a: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23275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75348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3046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6563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Председатель совета директоров  </a:t>
            </a:r>
          </a:p>
          <a:p>
            <a:r>
              <a:rPr lang="ru-RU" sz="1400" dirty="0"/>
              <a:t>профессиональных организаций  Алтайского края</a:t>
            </a:r>
          </a:p>
          <a:p>
            <a:r>
              <a:rPr lang="ru-RU" sz="1400" dirty="0"/>
              <a:t> 	               </a:t>
            </a:r>
          </a:p>
          <a:p>
            <a:r>
              <a:rPr lang="ru-RU" sz="1400" dirty="0"/>
              <a:t>                                                                                                                       М.Б. Самолетов</a:t>
            </a:r>
            <a:r>
              <a:rPr lang="ru-RU" dirty="0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12.04.2026г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1709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4983480"/>
            <a:ext cx="600074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>
                <a:sym typeface="+mn-ea"/>
              </a:rPr>
              <a:t>за подготовку </a:t>
            </a:r>
            <a:r>
              <a:rPr lang="ru-RU" sz="2000" dirty="0" smtClean="0">
                <a:sym typeface="+mn-ea"/>
              </a:rPr>
              <a:t>призера </a:t>
            </a:r>
            <a:r>
              <a:rPr lang="ru-RU" sz="2000" dirty="0">
                <a:sym typeface="+mn-ea"/>
              </a:rPr>
              <a:t>в </a:t>
            </a:r>
            <a:endParaRPr lang="ru-RU" sz="2000" dirty="0"/>
          </a:p>
          <a:p>
            <a:pPr indent="365125" algn="ctr"/>
            <a:r>
              <a:rPr lang="ru-RU" sz="2000" dirty="0">
                <a:sym typeface="+mn-ea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lang="ru-RU" sz="2000" dirty="0"/>
          </a:p>
          <a:p>
            <a:pPr indent="365125" algn="ctr"/>
            <a:r>
              <a:rPr lang="ru-RU" sz="2000" dirty="0">
                <a:sym typeface="+mn-ea"/>
              </a:rPr>
              <a:t>учащихся 10 – 11-х классов школ Алтайского края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4351" y="3501865"/>
            <a:ext cx="585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Филиповой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Марине Викторовне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4025085"/>
            <a:ext cx="5532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преподаватель </a:t>
            </a:r>
          </a:p>
          <a:p>
            <a:pPr algn="ctr"/>
            <a:r>
              <a:rPr lang="ru-RU" sz="2000" dirty="0"/>
              <a:t>КГБПОУ «Благовещенский профессиональный лицей» </a:t>
            </a: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12258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64331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19451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54621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Председатель совета директоров  </a:t>
            </a:r>
          </a:p>
          <a:p>
            <a:r>
              <a:rPr lang="ru-RU" sz="1400" dirty="0"/>
              <a:t>профессиональных организаций  Алтайского края</a:t>
            </a:r>
          </a:p>
          <a:p>
            <a:r>
              <a:rPr lang="ru-RU" sz="1400" dirty="0"/>
              <a:t> 	               </a:t>
            </a:r>
          </a:p>
          <a:p>
            <a:r>
              <a:rPr lang="ru-RU" sz="1400" dirty="0"/>
              <a:t>                                                                                                                       М.Б. Самолетов</a:t>
            </a:r>
            <a:r>
              <a:rPr lang="ru-RU" dirty="0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12.04.2026г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1709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4983480"/>
            <a:ext cx="600074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>
                <a:sym typeface="+mn-ea"/>
              </a:rPr>
              <a:t>за подготовку участников в </a:t>
            </a:r>
            <a:endParaRPr lang="ru-RU" sz="2000" dirty="0"/>
          </a:p>
          <a:p>
            <a:pPr indent="365125" algn="ctr"/>
            <a:r>
              <a:rPr lang="ru-RU" sz="2000" dirty="0">
                <a:sym typeface="+mn-ea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lang="ru-RU" sz="2000" dirty="0"/>
          </a:p>
          <a:p>
            <a:pPr indent="365125" algn="ctr"/>
            <a:r>
              <a:rPr lang="ru-RU" sz="2000" dirty="0">
                <a:sym typeface="+mn-ea"/>
              </a:rPr>
              <a:t>учащихся 10 – 11-х классов школ Алтайского края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4351" y="3501865"/>
            <a:ext cx="5855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Шушковой Марии Михайловне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025085"/>
            <a:ext cx="5532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преподаватель </a:t>
            </a:r>
          </a:p>
          <a:p>
            <a:pPr algn="ctr"/>
            <a:r>
              <a:rPr lang="ru-RU" sz="2000" dirty="0"/>
              <a:t>КГБ ПОУ </a:t>
            </a:r>
            <a:r>
              <a:rPr lang="ru-RU" sz="2000" dirty="0"/>
              <a:t>«</a:t>
            </a:r>
            <a:r>
              <a:rPr lang="ru-RU" sz="2000" dirty="0" err="1"/>
              <a:t>Новоалтайский</a:t>
            </a:r>
            <a:r>
              <a:rPr lang="ru-RU" sz="2000" dirty="0"/>
              <a:t> лицей профессионального образования» </a:t>
            </a:r>
            <a:endParaRPr lang="ru-RU" sz="2000" dirty="0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23275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75348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3046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6563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Председатель совета директоров  </a:t>
            </a:r>
          </a:p>
          <a:p>
            <a:r>
              <a:rPr lang="ru-RU" sz="1400" dirty="0"/>
              <a:t>профессиональных организаций  Алтайского края</a:t>
            </a:r>
          </a:p>
          <a:p>
            <a:r>
              <a:rPr lang="ru-RU" sz="1400" dirty="0"/>
              <a:t> 	               </a:t>
            </a:r>
          </a:p>
          <a:p>
            <a:r>
              <a:rPr lang="ru-RU" sz="1400" dirty="0"/>
              <a:t>                                                                                                                       М.Б. Самолетов</a:t>
            </a:r>
            <a:r>
              <a:rPr lang="ru-RU" dirty="0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12.04.2026г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1709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4983480"/>
            <a:ext cx="6000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/>
              <a:t>за подготовку призеров в </a:t>
            </a:r>
          </a:p>
          <a:p>
            <a:pPr indent="365125" algn="ctr"/>
            <a:r>
              <a:rPr lang="ru-RU" sz="2000" dirty="0"/>
              <a:t>краевом онлайн-марафоне по астрономии «Космическая Одиссея» для студентов среднего профессионального образования, </a:t>
            </a:r>
          </a:p>
          <a:p>
            <a:pPr indent="365125" algn="ctr"/>
            <a:r>
              <a:rPr lang="ru-RU" sz="2000" dirty="0"/>
              <a:t>учащихся 10 – 11-х классов школ Алтайского края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1" y="3501865"/>
            <a:ext cx="585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Орловой Елене Николаевне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4025085"/>
            <a:ext cx="5532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преподаватель </a:t>
            </a:r>
          </a:p>
          <a:p>
            <a:pPr algn="ctr"/>
            <a:r>
              <a:rPr lang="ru-RU" sz="2000" dirty="0"/>
              <a:t>КГБПОУ «</a:t>
            </a:r>
            <a:r>
              <a:rPr lang="ru-RU" sz="2000" dirty="0" err="1"/>
              <a:t>Рубцовский</a:t>
            </a:r>
            <a:r>
              <a:rPr lang="ru-RU" sz="2000" dirty="0"/>
              <a:t> аграрно-промышленный техникум» </a:t>
            </a: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23275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75348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3046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6563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Председатель совета директоров  </a:t>
            </a:r>
          </a:p>
          <a:p>
            <a:r>
              <a:rPr lang="ru-RU" sz="1400" dirty="0"/>
              <a:t>профессиональных организаций  Алтайского края</a:t>
            </a:r>
          </a:p>
          <a:p>
            <a:r>
              <a:rPr lang="ru-RU" sz="1400" dirty="0"/>
              <a:t> 	               </a:t>
            </a:r>
          </a:p>
          <a:p>
            <a:r>
              <a:rPr lang="ru-RU" sz="1400" dirty="0"/>
              <a:t>                                                                                                                       М.Б. Самолетов</a:t>
            </a:r>
            <a:r>
              <a:rPr lang="ru-RU" dirty="0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12.04.2026г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6281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5196840"/>
            <a:ext cx="600074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/>
              <a:t>за подготовку призеров в </a:t>
            </a:r>
          </a:p>
          <a:p>
            <a:pPr indent="365125" algn="ctr"/>
            <a:r>
              <a:rPr lang="ru-RU" sz="2000" dirty="0"/>
              <a:t>краевом онлайн-марафоне по астрономии «Космическая Одиссея» для студентов среднего профессионального образования, </a:t>
            </a:r>
          </a:p>
          <a:p>
            <a:pPr indent="365125" algn="ctr"/>
            <a:r>
              <a:rPr lang="ru-RU" sz="2000" dirty="0"/>
              <a:t>учащихся 10 – 11-х классов школ Алтайского края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39" y="3607740"/>
            <a:ext cx="585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Луговой Анастасии Андреевне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4238445"/>
            <a:ext cx="5532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учитель </a:t>
            </a:r>
          </a:p>
          <a:p>
            <a:pPr algn="ctr"/>
            <a:r>
              <a:rPr lang="ru-RU" dirty="0"/>
              <a:t>МБОУ «Средняя общеобразовательная школа</a:t>
            </a:r>
          </a:p>
          <a:p>
            <a:pPr algn="ctr"/>
            <a:r>
              <a:rPr lang="ru-RU" dirty="0"/>
              <a:t>№ 3 г. Новоалтайска Алтайского края"</a:t>
            </a:r>
            <a:endParaRPr lang="ru-RU" b="1" dirty="0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23275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75348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3046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6563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145907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Алтайского края 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Краевое государственное бюджетное профессиональное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Новоалтайский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профессионального образования»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" y="6990771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Председатель совета директоров  </a:t>
            </a:r>
          </a:p>
          <a:p>
            <a:r>
              <a:rPr lang="ru-RU" sz="1400" dirty="0"/>
              <a:t>профессиональных организаций  Алтайского края</a:t>
            </a:r>
          </a:p>
          <a:p>
            <a:r>
              <a:rPr lang="ru-RU" sz="1400" dirty="0"/>
              <a:t> 	               </a:t>
            </a:r>
          </a:p>
          <a:p>
            <a:r>
              <a:rPr lang="ru-RU" sz="1400" dirty="0"/>
              <a:t>                                                                                                                       М.Б. Самолетов</a:t>
            </a:r>
            <a:r>
              <a:rPr lang="ru-RU" dirty="0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0" y="7441118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9617" l="0" r="38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00"/>
          <a:stretch>
            <a:fillRect/>
          </a:stretch>
        </p:blipFill>
        <p:spPr>
          <a:xfrm>
            <a:off x="133350" y="7477168"/>
            <a:ext cx="1116330" cy="1666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764" y1="78654" x2="36526" y2="84900"/>
                        <a14:foregroundMark x1="14922" y1="85749" x2="39198" y2="86659"/>
                        <a14:foregroundMark x1="52673" y1="89084" x2="91203" y2="81989"/>
                        <a14:foregroundMark x1="88753" y1="42207" x2="94488" y2="65312"/>
                        <a14:foregroundMark x1="5122" y1="42874" x2="5122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4223" r="3468" b="9778"/>
          <a:stretch>
            <a:fillRect/>
          </a:stretch>
        </p:blipFill>
        <p:spPr>
          <a:xfrm>
            <a:off x="4963368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37997" y="8266581"/>
            <a:ext cx="1676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12.04.2026г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г. Новоалтайск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23317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296281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5196840"/>
            <a:ext cx="600074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/>
            <a:r>
              <a:rPr lang="ru-RU" sz="2000" dirty="0"/>
              <a:t>за подготовку </a:t>
            </a:r>
            <a:r>
              <a:rPr lang="ru-RU" sz="2000" dirty="0" smtClean="0"/>
              <a:t>победителя </a:t>
            </a:r>
            <a:r>
              <a:rPr lang="ru-RU" sz="2000" dirty="0"/>
              <a:t>в </a:t>
            </a:r>
          </a:p>
          <a:p>
            <a:pPr indent="365125" algn="ctr"/>
            <a:r>
              <a:rPr lang="ru-RU" sz="2000" dirty="0"/>
              <a:t>краевом онлайн-марафоне по астрономии «Космическая Одиссея» для студентов среднего профессионального образования, </a:t>
            </a:r>
          </a:p>
          <a:p>
            <a:pPr indent="365125" algn="ctr"/>
            <a:r>
              <a:rPr lang="ru-RU" sz="2000" dirty="0"/>
              <a:t>учащихся 10 – 11-х классов школ Алтайского края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671" y="3343332"/>
            <a:ext cx="5855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Башкатовой Александре Вячеславовне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238445"/>
            <a:ext cx="5532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учитель </a:t>
            </a:r>
          </a:p>
          <a:p>
            <a:pPr algn="ctr"/>
            <a:r>
              <a:rPr lang="ru-RU" dirty="0"/>
              <a:t>МБОУ «Средняя общеобразовательная школа</a:t>
            </a:r>
          </a:p>
          <a:p>
            <a:pPr algn="ctr"/>
            <a:r>
              <a:rPr lang="ru-RU" dirty="0"/>
              <a:t>№ </a:t>
            </a:r>
            <a:r>
              <a:rPr lang="ru-RU" dirty="0" smtClean="0"/>
              <a:t>17 </a:t>
            </a:r>
            <a:r>
              <a:rPr lang="ru-RU" dirty="0"/>
              <a:t>г. Новоалтайска Алтайского края"</a:t>
            </a:r>
            <a:endParaRPr lang="ru-RU" b="1" dirty="0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123976" y="123275"/>
            <a:ext cx="1327418" cy="1333901"/>
            <a:chOff x="-2111618" y="824142"/>
            <a:chExt cx="2446898" cy="2318078"/>
          </a:xfrm>
        </p:grpSpPr>
        <p:sp>
          <p:nvSpPr>
            <p:cNvPr id="25" name="Овал 24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7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75065" y="175348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260" y="13046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849" y="165638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1101</Words>
  <Application>Microsoft Office PowerPoint</Application>
  <PresentationFormat>Экран (4:3)</PresentationFormat>
  <Paragraphs>290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f</cp:lastModifiedBy>
  <cp:revision>30</cp:revision>
  <dcterms:created xsi:type="dcterms:W3CDTF">2023-04-16T12:46:00Z</dcterms:created>
  <dcterms:modified xsi:type="dcterms:W3CDTF">2026-04-22T18:27:57Z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6049B3AE0AD043988E1F6A4A1AB27D2B_12</vt:lpwstr>
  </property>
  <property fmtid="{D5CDD505-2E9C-101B-9397-08002B2CF9AE}" pid="3" name="KSOProductBuildVer">
    <vt:lpwstr>1049-12.2.0.20795</vt:lpwstr>
  </property>
</Properties>
</file>