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286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03" r:id="rId23"/>
    <p:sldId id="313" r:id="rId24"/>
    <p:sldId id="317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</p:sldIdLst>
  <p:sldSz cx="6858000" cy="9144000" type="screen4x3"/>
  <p:notesSz cx="68580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2381" y="5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4907757" y="486834"/>
            <a:ext cx="1478756" cy="774911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71488" y="486834"/>
            <a:ext cx="4350544" cy="774911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7916" y="6119286"/>
            <a:ext cx="5915025" cy="200024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71488" y="2434167"/>
            <a:ext cx="2914650" cy="580178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71863" y="2434167"/>
            <a:ext cx="2914650" cy="580178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72381" y="486836"/>
            <a:ext cx="5915025" cy="176741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72381" y="3340100"/>
            <a:ext cx="2901255" cy="491278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471863" y="3340100"/>
            <a:ext cx="2915543" cy="491278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92000"/>
            <a:lum/>
          </a:blip>
          <a:srcRect l="10691" r="26415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D2AAFC-1E4F-4370-A8D0-21B09DE0D377}" type="datetimeFigureOut">
              <a:rPr lang="ru-RU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0B1C04-4318-4E78-9E0A-D9A0B0434CD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latin typeface="Times New Roman"/>
                <a:cs typeface="Times New Roman"/>
              </a:rPr>
              <a:t> </a:t>
            </a:r>
            <a:endParaRPr lang="ru-RU"/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13" name="Овал 12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11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 </a:t>
            </a:r>
            <a:r>
              <a:rPr lang="ru-RU" sz="1400"/>
              <a:t>Председатель совета директоров  </a:t>
            </a:r>
            <a:endParaRPr/>
          </a:p>
          <a:p>
            <a:pPr>
              <a:defRPr/>
            </a:pPr>
            <a:r>
              <a:rPr lang="ru-RU" sz="1400"/>
              <a:t>профессиональных организаций  Алтайского края 	               </a:t>
            </a:r>
            <a:endParaRPr/>
          </a:p>
          <a:p>
            <a:pPr>
              <a:defRPr/>
            </a:pPr>
            <a:r>
              <a:rPr lang="ru-RU" sz="1400"/>
              <a:t>                                                                                                                       М.Б. Самолетов</a:t>
            </a:r>
            <a:r>
              <a:rPr lang="ru-RU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/>
              <a:t>12.04.2026г</a:t>
            </a:r>
            <a:r>
              <a:rPr lang="ru-RU" sz="1400" dirty="0"/>
              <a:t>.</a:t>
            </a:r>
            <a:endParaRPr dirty="0"/>
          </a:p>
          <a:p>
            <a:pPr algn="ctr">
              <a:defRPr/>
            </a:pPr>
            <a:r>
              <a:rPr lang="ru-RU" sz="1400" dirty="0"/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1059" y="4137876"/>
            <a:ext cx="60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latin typeface="Times New Roman"/>
                <a:cs typeface="Times New Roman"/>
              </a:rPr>
              <a:t>КГБ ПОУ </a:t>
            </a:r>
            <a:r>
              <a:rPr lang="ru-RU" sz="2000" u="sng" dirty="0">
                <a:latin typeface="Times New Roman"/>
                <a:cs typeface="Times New Roman"/>
              </a:rPr>
              <a:t>«</a:t>
            </a:r>
            <a:r>
              <a:rPr lang="ru-RU" sz="2000" u="sng" dirty="0" err="1">
                <a:latin typeface="Times New Roman"/>
                <a:cs typeface="Times New Roman"/>
              </a:rPr>
              <a:t>Новоалтайский</a:t>
            </a:r>
            <a:r>
              <a:rPr lang="ru-RU" sz="2000" u="sng" dirty="0">
                <a:latin typeface="Times New Roman"/>
                <a:cs typeface="Times New Roman"/>
              </a:rPr>
              <a:t> лицей профессионального образования</a:t>
            </a:r>
            <a:r>
              <a:rPr lang="ru-RU" sz="2200" u="sng" dirty="0">
                <a:latin typeface="Times New Roman"/>
                <a:cs typeface="Times New Roman"/>
              </a:rPr>
              <a:t>»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83725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latin typeface="Times New Roman"/>
                <a:cs typeface="Times New Roman"/>
              </a:rPr>
              <a:t>III</a:t>
            </a:r>
            <a:r>
              <a:rPr lang="ru-RU" sz="2000" b="1" i="1" u="sng" dirty="0" smtClean="0">
                <a:latin typeface="Times New Roman"/>
                <a:cs typeface="Times New Roman"/>
              </a:rPr>
              <a:t> </a:t>
            </a:r>
            <a:r>
              <a:rPr lang="ru-RU" sz="2000" b="1" i="1" u="sng" dirty="0"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/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latin typeface="Times New Roman"/>
                <a:cs typeface="Times New Roman"/>
              </a:rPr>
              <a:t>Алтайского края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latin typeface="Times New Roman"/>
                <a:cs typeface="Times New Roman"/>
              </a:rPr>
              <a:t>Руководитель: </a:t>
            </a:r>
            <a:r>
              <a:rPr lang="ru-RU" u="sng" dirty="0" err="1" smtClean="0">
                <a:latin typeface="Times New Roman"/>
                <a:cs typeface="Times New Roman"/>
              </a:rPr>
              <a:t>Можайцева</a:t>
            </a:r>
            <a:r>
              <a:rPr lang="ru-RU" u="sng" dirty="0" smtClean="0">
                <a:latin typeface="Times New Roman"/>
                <a:cs typeface="Times New Roman"/>
              </a:rPr>
              <a:t> Елена Владимировна</a:t>
            </a:r>
            <a:endParaRPr lang="ru-RU" u="sng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5300" y="3388786"/>
            <a:ext cx="602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latin typeface="Times New Roman"/>
                <a:cs typeface="Times New Roman"/>
              </a:rPr>
              <a:t>Дальнего Кирилл Денисович</a:t>
            </a:r>
            <a:endParaRPr lang="ru-RU" sz="2800" b="1" i="1" u="sng" spc="300" dirty="0">
              <a:latin typeface="Times New Roman"/>
              <a:cs typeface="Times New Roman"/>
            </a:endParaRPr>
          </a:p>
        </p:txBody>
      </p:sp>
      <p:sp>
        <p:nvSpPr>
          <p:cNvPr id="7" name="AutoShape 2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284529" y="-4413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460375" y="-2889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116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13" name="Овал 12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11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1059" y="4137876"/>
            <a:ext cx="60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2000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Новоалтайский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 лицей профессионального образования</a:t>
            </a:r>
            <a:r>
              <a:rPr lang="ru-RU" sz="2200" u="sng" dirty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83725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Резникова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Наталья Анатольевна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5300" y="3248110"/>
            <a:ext cx="6020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Вербицкая Ангелина Александровна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2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4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284529" y="-4413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460375" y="-2889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6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13" name="Овал 12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11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1059" y="4137876"/>
            <a:ext cx="60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2000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Новоалтайский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 лицей профессионального образования</a:t>
            </a:r>
            <a:r>
              <a:rPr lang="ru-RU" sz="2200" u="sng" dirty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83725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Резникова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Наталья Анатольевна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5300" y="3388786"/>
            <a:ext cx="602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Васина Полина Сергеевна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2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4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284529" y="-4413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460375" y="-2889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68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latin typeface="Times New Roman"/>
                <a:cs typeface="Times New Roman"/>
              </a:rPr>
              <a:t> </a:t>
            </a: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 </a:t>
            </a:r>
            <a:r>
              <a:rPr lang="ru-RU" sz="1400"/>
              <a:t>Председатель совета директоров  </a:t>
            </a:r>
            <a:endParaRPr/>
          </a:p>
          <a:p>
            <a:pPr>
              <a:defRPr/>
            </a:pPr>
            <a:r>
              <a:rPr lang="ru-RU" sz="1400"/>
              <a:t>профессиональных организаций  Алтайского края 	               </a:t>
            </a:r>
            <a:endParaRPr/>
          </a:p>
          <a:p>
            <a:pPr>
              <a:defRPr/>
            </a:pPr>
            <a:r>
              <a:rPr lang="ru-RU" sz="1400"/>
              <a:t>                                                                                                                       М.Б. Самолетов</a:t>
            </a:r>
            <a:r>
              <a:rPr lang="ru-RU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/>
              <a:t>12.04.2026г</a:t>
            </a:r>
            <a:r>
              <a:rPr lang="ru-RU" sz="1400" dirty="0"/>
              <a:t>.</a:t>
            </a:r>
            <a:endParaRPr dirty="0"/>
          </a:p>
          <a:p>
            <a:pPr algn="ctr">
              <a:defRPr/>
            </a:pPr>
            <a:r>
              <a:rPr lang="ru-RU" sz="1400" dirty="0"/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latin typeface="Times New Roman"/>
                <a:cs typeface="Times New Roman"/>
              </a:rPr>
              <a:t> </a:t>
            </a:r>
            <a:r>
              <a:rPr lang="ru-RU" sz="2000" u="sng" dirty="0" smtClean="0">
                <a:latin typeface="Times New Roman"/>
                <a:cs typeface="Times New Roman"/>
              </a:rPr>
              <a:t>аграрно-промышленный </a:t>
            </a:r>
            <a:r>
              <a:rPr lang="ru-RU" sz="2000" u="sng" dirty="0" smtClean="0">
                <a:latin typeface="Times New Roman"/>
                <a:cs typeface="Times New Roman"/>
              </a:rPr>
              <a:t>техникум»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/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latin typeface="Times New Roman"/>
                <a:cs typeface="Times New Roman"/>
              </a:rPr>
              <a:t>Руководитель: </a:t>
            </a:r>
            <a:r>
              <a:rPr lang="ru-RU" u="sng" dirty="0" smtClean="0">
                <a:latin typeface="Times New Roman"/>
                <a:cs typeface="Times New Roman"/>
              </a:rPr>
              <a:t>Орлова Елена Николаевна</a:t>
            </a:r>
            <a:endParaRPr lang="ru-RU" u="sng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221681"/>
            <a:ext cx="590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latin typeface="Times New Roman"/>
                <a:cs typeface="Times New Roman"/>
              </a:rPr>
              <a:t>Белкина Камилла Александровна</a:t>
            </a:r>
            <a:endParaRPr lang="ru-RU" sz="2800" b="1" i="1" u="sng" spc="300" dirty="0"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03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аграрно-промышленный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Орлова Елена Николаевна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221681"/>
            <a:ext cx="590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Солощенко Илья Дмитриевна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97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аграрно-промышленный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Орлова Елена Николаевна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374080"/>
            <a:ext cx="59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Некрасов Денис Евгеньевич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7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аграрно-промышленный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Орлова Елена Николаевна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397526"/>
            <a:ext cx="59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Шеймухов</a:t>
            </a: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Сергей Сергеевич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7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аграрно-промышленный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Орлова Елена Николаевна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362357"/>
            <a:ext cx="59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Гнатенко Диана Георгиевна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7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аграрно-промышленный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Орлова Елена Николаевна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221681"/>
            <a:ext cx="590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Лихачева Анастасия Сергеевна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7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аграрно-промышленный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Орлова Елена Николаевна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420972"/>
            <a:ext cx="59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Харлова Юлия Андреевна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7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аграрно-промышленный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Орлова Елена Николаевна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409249"/>
            <a:ext cx="59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Дехарт</a:t>
            </a: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Софья Артуровна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7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13" name="Овал 12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11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1059" y="4137876"/>
            <a:ext cx="60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2000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Новоалтайский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 лицей профессионального образования</a:t>
            </a:r>
            <a:r>
              <a:rPr lang="ru-RU" sz="2200" u="sng" dirty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83725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Можайцева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Елена Владимировна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5300" y="3388786"/>
            <a:ext cx="602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Уланов Кирилл </a:t>
            </a:r>
            <a:r>
              <a:rPr lang="ru-RU" sz="2800" b="1" i="1" u="sng" spc="30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лексеевич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2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4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284529" y="-4413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460375" y="-2889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6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аграрно-промышленный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Орлова Елена Николаевна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245127"/>
            <a:ext cx="590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Балакаева Елизавета Владимировна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7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аграрно-промышленный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Орлова Елена Николаевна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256850"/>
            <a:ext cx="590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Третьяков Никита Алексеевич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7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latin typeface="Times New Roman"/>
                <a:cs typeface="Times New Roman"/>
              </a:rPr>
              <a:t> </a:t>
            </a: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 </a:t>
            </a:r>
            <a:r>
              <a:rPr lang="ru-RU" sz="1400"/>
              <a:t>Председатель совета директоров  </a:t>
            </a:r>
            <a:endParaRPr/>
          </a:p>
          <a:p>
            <a:pPr>
              <a:defRPr/>
            </a:pPr>
            <a:r>
              <a:rPr lang="ru-RU" sz="1400"/>
              <a:t>профессиональных организаций  Алтайского края 	               </a:t>
            </a:r>
            <a:endParaRPr/>
          </a:p>
          <a:p>
            <a:pPr>
              <a:defRPr/>
            </a:pPr>
            <a:r>
              <a:rPr lang="ru-RU" sz="1400"/>
              <a:t>                                                                                                                       М.Б. Самолетов</a:t>
            </a:r>
            <a:r>
              <a:rPr lang="ru-RU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/>
              <a:t>12.04.2026г</a:t>
            </a:r>
            <a:r>
              <a:rPr lang="ru-RU" sz="1400" dirty="0"/>
              <a:t>.</a:t>
            </a:r>
            <a:endParaRPr dirty="0"/>
          </a:p>
          <a:p>
            <a:pPr algn="ctr">
              <a:defRPr/>
            </a:pPr>
            <a:r>
              <a:rPr lang="ru-RU" sz="1400" dirty="0"/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latin typeface="Times New Roman"/>
                <a:cs typeface="Times New Roman"/>
              </a:rPr>
              <a:t>Новоалтайское</a:t>
            </a:r>
            <a:r>
              <a:rPr lang="ru-RU" sz="2000" u="sng" dirty="0" smtClean="0">
                <a:latin typeface="Times New Roman"/>
                <a:cs typeface="Times New Roman"/>
              </a:rPr>
              <a:t> государственное художественное училище (техникум)»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/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latin typeface="Times New Roman"/>
                <a:cs typeface="Times New Roman"/>
              </a:rPr>
              <a:t>Руководитель: </a:t>
            </a:r>
            <a:r>
              <a:rPr lang="ru-RU" u="sng" dirty="0" smtClean="0">
                <a:latin typeface="Times New Roman"/>
                <a:cs typeface="Times New Roman"/>
              </a:rPr>
              <a:t>Луговая Анастасия Андреевна</a:t>
            </a:r>
            <a:endParaRPr lang="ru-RU" u="sng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428002"/>
            <a:ext cx="59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err="1" smtClean="0">
                <a:latin typeface="Times New Roman"/>
                <a:cs typeface="Times New Roman"/>
              </a:rPr>
              <a:t>Кубрина</a:t>
            </a:r>
            <a:r>
              <a:rPr lang="ru-RU" sz="2800" b="1" i="1" u="sng" spc="300" dirty="0" smtClean="0">
                <a:latin typeface="Times New Roman"/>
                <a:cs typeface="Times New Roman"/>
              </a:rPr>
              <a:t> Мария Евгеньевна</a:t>
            </a:r>
            <a:endParaRPr lang="ru-RU" sz="2800" b="1" i="1" u="sng" spc="300" dirty="0"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116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Председатель совета директоров  </a:t>
            </a:r>
            <a:endParaRPr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35236" y="7538900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59831" y="4284309"/>
            <a:ext cx="592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"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Средняя общеобразовательная школа №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17 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г. Новоалтайска Алтайского края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"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91783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Башкатова Александра Вячеславовна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533509"/>
            <a:ext cx="59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Олейник Василий Алексеевич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28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12.04.2025г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59831" y="4120187"/>
            <a:ext cx="592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"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Средняя общеобразовательная школа 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№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г. 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Новоалтайска"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: Лугова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я Анастасия </a:t>
            </a: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ндреевна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467864"/>
            <a:ext cx="59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Сачковский</a:t>
            </a: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Егор Викторович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02900" y="113723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53989" y="165796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184" y="120916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7773" y="156086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78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20187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«Алтайский промышленно-</a:t>
            </a:r>
          </a:p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экономический 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коледж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Сизова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Елена Михайловна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240434"/>
            <a:ext cx="590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Понамарев Владислав Андреевич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80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55356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«Алтайский промышленно-</a:t>
            </a:r>
          </a:p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экономический 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коледж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Сизова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Елена Михайловна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240434"/>
            <a:ext cx="590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Саломатова</a:t>
            </a: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Арина Александровна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70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39336" y="4378093"/>
            <a:ext cx="6099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«Алтайский Агротехнический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: Тюрина Ирина Николаевна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2131" y="3345941"/>
            <a:ext cx="590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Жданова Владимир Витальевна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53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213971"/>
            <a:ext cx="6099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Бийский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государственный колледж»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Федюхина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Татьяна Алексеевна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65239" y="3404556"/>
            <a:ext cx="59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Апт</a:t>
            </a: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Дмитрий Андреевич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53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213971"/>
            <a:ext cx="6099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Бийский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государственный колледж»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Федюхина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Татьяна Алексеевна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65239" y="3404556"/>
            <a:ext cx="59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Дроздев</a:t>
            </a: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Егор Александрович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9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latin typeface="Times New Roman"/>
                <a:cs typeface="Times New Roman"/>
              </a:rPr>
              <a:t> </a:t>
            </a:r>
            <a:endParaRPr lang="ru-RU"/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13" name="Овал 12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11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 </a:t>
            </a:r>
            <a:r>
              <a:rPr lang="ru-RU" sz="1400"/>
              <a:t>Председатель совета директоров  </a:t>
            </a:r>
            <a:endParaRPr/>
          </a:p>
          <a:p>
            <a:pPr>
              <a:defRPr/>
            </a:pPr>
            <a:r>
              <a:rPr lang="ru-RU" sz="1400"/>
              <a:t>профессиональных организаций  Алтайского края 	               </a:t>
            </a:r>
            <a:endParaRPr/>
          </a:p>
          <a:p>
            <a:pPr>
              <a:defRPr/>
            </a:pPr>
            <a:r>
              <a:rPr lang="ru-RU" sz="1400"/>
              <a:t>                                                                                                                       М.Б. Самолетов</a:t>
            </a:r>
            <a:r>
              <a:rPr lang="ru-RU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/>
              <a:t>12.04.2026г</a:t>
            </a:r>
            <a:r>
              <a:rPr lang="ru-RU" sz="1400" dirty="0"/>
              <a:t>.</a:t>
            </a:r>
            <a:endParaRPr dirty="0"/>
          </a:p>
          <a:p>
            <a:pPr algn="ctr">
              <a:defRPr/>
            </a:pPr>
            <a:r>
              <a:rPr lang="ru-RU" sz="1400" dirty="0"/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1059" y="4137876"/>
            <a:ext cx="60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latin typeface="Times New Roman"/>
                <a:cs typeface="Times New Roman"/>
              </a:rPr>
              <a:t>КГБ ПОУ </a:t>
            </a:r>
            <a:r>
              <a:rPr lang="ru-RU" sz="2000" u="sng" dirty="0">
                <a:latin typeface="Times New Roman"/>
                <a:cs typeface="Times New Roman"/>
              </a:rPr>
              <a:t>«</a:t>
            </a:r>
            <a:r>
              <a:rPr lang="ru-RU" sz="2000" u="sng" dirty="0" err="1">
                <a:latin typeface="Times New Roman"/>
                <a:cs typeface="Times New Roman"/>
              </a:rPr>
              <a:t>Новоалтайский</a:t>
            </a:r>
            <a:r>
              <a:rPr lang="ru-RU" sz="2000" u="sng" dirty="0">
                <a:latin typeface="Times New Roman"/>
                <a:cs typeface="Times New Roman"/>
              </a:rPr>
              <a:t> лицей профессионального образования</a:t>
            </a:r>
            <a:r>
              <a:rPr lang="ru-RU" sz="2200" u="sng" dirty="0">
                <a:latin typeface="Times New Roman"/>
                <a:cs typeface="Times New Roman"/>
              </a:rPr>
              <a:t>»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83725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latin typeface="Times New Roman"/>
                <a:cs typeface="Times New Roman"/>
              </a:rPr>
              <a:t>III</a:t>
            </a:r>
            <a:r>
              <a:rPr lang="ru-RU" sz="2000" b="1" i="1" u="sng" dirty="0" smtClean="0">
                <a:latin typeface="Times New Roman"/>
                <a:cs typeface="Times New Roman"/>
              </a:rPr>
              <a:t> </a:t>
            </a:r>
            <a:r>
              <a:rPr lang="ru-RU" sz="2000" b="1" i="1" u="sng" dirty="0"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/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latin typeface="Times New Roman"/>
                <a:cs typeface="Times New Roman"/>
              </a:rPr>
              <a:t>Алтайского края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latin typeface="Times New Roman"/>
                <a:cs typeface="Times New Roman"/>
              </a:rPr>
              <a:t>Руководитель: </a:t>
            </a:r>
            <a:r>
              <a:rPr lang="ru-RU" u="sng" dirty="0" err="1" smtClean="0">
                <a:latin typeface="Times New Roman"/>
                <a:cs typeface="Times New Roman"/>
              </a:rPr>
              <a:t>Можайцева</a:t>
            </a:r>
            <a:r>
              <a:rPr lang="ru-RU" u="sng" dirty="0" smtClean="0">
                <a:latin typeface="Times New Roman"/>
                <a:cs typeface="Times New Roman"/>
              </a:rPr>
              <a:t> Елена Владимировна</a:t>
            </a:r>
            <a:endParaRPr lang="ru-RU" u="sng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5300" y="3388786"/>
            <a:ext cx="602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latin typeface="Times New Roman"/>
                <a:cs typeface="Times New Roman"/>
              </a:rPr>
              <a:t>Болдырев Богдан Николаевич</a:t>
            </a:r>
            <a:endParaRPr lang="ru-RU" sz="2800" b="1" i="1" u="sng" spc="300" dirty="0">
              <a:latin typeface="Times New Roman"/>
              <a:cs typeface="Times New Roman"/>
            </a:endParaRPr>
          </a:p>
        </p:txBody>
      </p:sp>
      <p:sp>
        <p:nvSpPr>
          <p:cNvPr id="7" name="AutoShape 2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284529" y="-4413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460375" y="-2889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6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085018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«Благовещенский Профессиональный лицей»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Филипова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Марина Викторовна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65239" y="3404556"/>
            <a:ext cx="59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Лазарчук Никита Сергеевич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9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55356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аграрнн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Ширшова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Галина  Анатольевна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65239" y="3275603"/>
            <a:ext cx="590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Инюшин Тимофей Алексеевич 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9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78802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аграрнн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ru-RU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Ширшова</a:t>
            </a: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 Галина 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Анатольевна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65239" y="3275603"/>
            <a:ext cx="590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Ханжинов</a:t>
            </a:r>
            <a:r>
              <a:rPr lang="ru-RU" sz="2800" b="1" i="1" u="sng" spc="3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Михаил Константинович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33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5890" y="4178802"/>
            <a:ext cx="609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Рубцовский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аграрнн</a:t>
            </a: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-промышленный техникум»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00600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ru-RU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Ширшова</a:t>
            </a: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 Галина 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Анатольевна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65239" y="3275603"/>
            <a:ext cx="590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Паршиков Дмитрий Павлович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26" name="Овал 25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28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23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latin typeface="Times New Roman"/>
                <a:cs typeface="Times New Roman"/>
              </a:rPr>
              <a:t> </a:t>
            </a:r>
            <a:endParaRPr lang="ru-RU"/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13" name="Овал 12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11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 </a:t>
            </a:r>
            <a:r>
              <a:rPr lang="ru-RU" sz="1400"/>
              <a:t>Председатель совета директоров  </a:t>
            </a:r>
            <a:endParaRPr/>
          </a:p>
          <a:p>
            <a:pPr>
              <a:defRPr/>
            </a:pPr>
            <a:r>
              <a:rPr lang="ru-RU" sz="1400"/>
              <a:t>профессиональных организаций  Алтайского края 	               </a:t>
            </a:r>
            <a:endParaRPr/>
          </a:p>
          <a:p>
            <a:pPr>
              <a:defRPr/>
            </a:pPr>
            <a:r>
              <a:rPr lang="ru-RU" sz="1400"/>
              <a:t>                                                                                                                       М.Б. Самолетов</a:t>
            </a:r>
            <a:r>
              <a:rPr lang="ru-RU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/>
              <a:t>12.04.2026г</a:t>
            </a:r>
            <a:r>
              <a:rPr lang="ru-RU" sz="1400" dirty="0"/>
              <a:t>.</a:t>
            </a:r>
            <a:endParaRPr dirty="0"/>
          </a:p>
          <a:p>
            <a:pPr algn="ctr">
              <a:defRPr/>
            </a:pPr>
            <a:r>
              <a:rPr lang="ru-RU" sz="1400" dirty="0"/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1059" y="4231660"/>
            <a:ext cx="60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latin typeface="Times New Roman"/>
                <a:cs typeface="Times New Roman"/>
              </a:rPr>
              <a:t>КГБ ПОУ </a:t>
            </a:r>
            <a:r>
              <a:rPr lang="ru-RU" sz="2000" u="sng" dirty="0">
                <a:latin typeface="Times New Roman"/>
                <a:cs typeface="Times New Roman"/>
              </a:rPr>
              <a:t>«</a:t>
            </a:r>
            <a:r>
              <a:rPr lang="ru-RU" sz="2000" u="sng" dirty="0" err="1">
                <a:latin typeface="Times New Roman"/>
                <a:cs typeface="Times New Roman"/>
              </a:rPr>
              <a:t>Новоалтайский</a:t>
            </a:r>
            <a:r>
              <a:rPr lang="ru-RU" sz="2000" u="sng" dirty="0">
                <a:latin typeface="Times New Roman"/>
                <a:cs typeface="Times New Roman"/>
              </a:rPr>
              <a:t> лицей профессионального образования</a:t>
            </a:r>
            <a:r>
              <a:rPr lang="ru-RU" sz="2200" u="sng" dirty="0">
                <a:latin typeface="Times New Roman"/>
                <a:cs typeface="Times New Roman"/>
              </a:rPr>
              <a:t>»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83725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latin typeface="Times New Roman"/>
                <a:cs typeface="Times New Roman"/>
              </a:rPr>
              <a:t>III</a:t>
            </a:r>
            <a:r>
              <a:rPr lang="ru-RU" sz="2000" b="1" i="1" u="sng" dirty="0" smtClean="0">
                <a:latin typeface="Times New Roman"/>
                <a:cs typeface="Times New Roman"/>
              </a:rPr>
              <a:t> </a:t>
            </a:r>
            <a:r>
              <a:rPr lang="ru-RU" sz="2000" b="1" i="1" u="sng" dirty="0"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/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latin typeface="Times New Roman"/>
                <a:cs typeface="Times New Roman"/>
              </a:rPr>
              <a:t>Алтайского края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latin typeface="Times New Roman"/>
                <a:cs typeface="Times New Roman"/>
              </a:rPr>
              <a:t>Руководитель: </a:t>
            </a:r>
            <a:r>
              <a:rPr lang="ru-RU" u="sng" dirty="0" err="1" smtClean="0">
                <a:latin typeface="Times New Roman"/>
                <a:cs typeface="Times New Roman"/>
              </a:rPr>
              <a:t>Можайцева</a:t>
            </a:r>
            <a:r>
              <a:rPr lang="ru-RU" u="sng" dirty="0" smtClean="0">
                <a:latin typeface="Times New Roman"/>
                <a:cs typeface="Times New Roman"/>
              </a:rPr>
              <a:t> Елена Владимировна</a:t>
            </a:r>
            <a:endParaRPr lang="ru-RU" u="sng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5300" y="3388786"/>
            <a:ext cx="6020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latin typeface="Times New Roman"/>
                <a:cs typeface="Times New Roman"/>
              </a:rPr>
              <a:t>Кондратенко Тимофей Максимович</a:t>
            </a:r>
            <a:endParaRPr lang="ru-RU" sz="2800" b="1" i="1" u="sng" spc="300" dirty="0">
              <a:latin typeface="Times New Roman"/>
              <a:cs typeface="Times New Roman"/>
            </a:endParaRPr>
          </a:p>
        </p:txBody>
      </p:sp>
      <p:sp>
        <p:nvSpPr>
          <p:cNvPr id="7" name="AutoShape 2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284529" y="-4413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460375" y="-2889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6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latin typeface="Times New Roman"/>
                <a:cs typeface="Times New Roman"/>
              </a:rPr>
              <a:t> </a:t>
            </a:r>
            <a:endParaRPr lang="ru-RU"/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13" name="Овал 12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11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 </a:t>
            </a:r>
            <a:r>
              <a:rPr lang="ru-RU" sz="1400"/>
              <a:t>Председатель совета директоров  </a:t>
            </a:r>
            <a:endParaRPr/>
          </a:p>
          <a:p>
            <a:pPr>
              <a:defRPr/>
            </a:pPr>
            <a:r>
              <a:rPr lang="ru-RU" sz="1400"/>
              <a:t>профессиональных организаций  Алтайского края 	               </a:t>
            </a:r>
            <a:endParaRPr/>
          </a:p>
          <a:p>
            <a:pPr>
              <a:defRPr/>
            </a:pPr>
            <a:r>
              <a:rPr lang="ru-RU" sz="1400"/>
              <a:t>                                                                                                                       М.Б. Самолетов</a:t>
            </a:r>
            <a:r>
              <a:rPr lang="ru-RU"/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/>
              <a:t>12.04.2026г</a:t>
            </a:r>
            <a:r>
              <a:rPr lang="ru-RU" sz="1400" dirty="0"/>
              <a:t>.</a:t>
            </a:r>
            <a:endParaRPr dirty="0"/>
          </a:p>
          <a:p>
            <a:pPr algn="ctr">
              <a:defRPr/>
            </a:pPr>
            <a:r>
              <a:rPr lang="ru-RU" sz="1400" dirty="0"/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1059" y="4255106"/>
            <a:ext cx="60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latin typeface="Times New Roman"/>
                <a:cs typeface="Times New Roman"/>
              </a:rPr>
              <a:t>КГБ ПОУ </a:t>
            </a:r>
            <a:r>
              <a:rPr lang="ru-RU" sz="2000" u="sng" dirty="0">
                <a:latin typeface="Times New Roman"/>
                <a:cs typeface="Times New Roman"/>
              </a:rPr>
              <a:t>«</a:t>
            </a:r>
            <a:r>
              <a:rPr lang="ru-RU" sz="2000" u="sng" dirty="0" err="1">
                <a:latin typeface="Times New Roman"/>
                <a:cs typeface="Times New Roman"/>
              </a:rPr>
              <a:t>Новоалтайский</a:t>
            </a:r>
            <a:r>
              <a:rPr lang="ru-RU" sz="2000" u="sng" dirty="0">
                <a:latin typeface="Times New Roman"/>
                <a:cs typeface="Times New Roman"/>
              </a:rPr>
              <a:t> лицей профессионального образования</a:t>
            </a:r>
            <a:r>
              <a:rPr lang="ru-RU" sz="2200" u="sng" dirty="0">
                <a:latin typeface="Times New Roman"/>
                <a:cs typeface="Times New Roman"/>
              </a:rPr>
              <a:t>»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83725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latin typeface="Times New Roman"/>
                <a:cs typeface="Times New Roman"/>
              </a:rPr>
              <a:t>III</a:t>
            </a:r>
            <a:r>
              <a:rPr lang="ru-RU" sz="2000" b="1" i="1" u="sng" dirty="0" smtClean="0">
                <a:latin typeface="Times New Roman"/>
                <a:cs typeface="Times New Roman"/>
              </a:rPr>
              <a:t> </a:t>
            </a:r>
            <a:r>
              <a:rPr lang="ru-RU" sz="2000" b="1" i="1" u="sng" dirty="0"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/>
          </a:p>
          <a:p>
            <a:pPr indent="365125" algn="ctr">
              <a:defRPr/>
            </a:pPr>
            <a:r>
              <a:rPr lang="ru-RU" sz="2000" i="1" dirty="0"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latin typeface="Times New Roman"/>
                <a:cs typeface="Times New Roman"/>
              </a:rPr>
              <a:t>Алтайского края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latin typeface="Times New Roman"/>
                <a:cs typeface="Times New Roman"/>
              </a:rPr>
              <a:t>Руководитель: </a:t>
            </a:r>
            <a:r>
              <a:rPr lang="ru-RU" u="sng" dirty="0" err="1" smtClean="0">
                <a:latin typeface="Times New Roman"/>
                <a:cs typeface="Times New Roman"/>
              </a:rPr>
              <a:t>Можайцева</a:t>
            </a:r>
            <a:r>
              <a:rPr lang="ru-RU" u="sng" dirty="0" smtClean="0">
                <a:latin typeface="Times New Roman"/>
                <a:cs typeface="Times New Roman"/>
              </a:rPr>
              <a:t> Елена Владимировна</a:t>
            </a:r>
            <a:endParaRPr lang="ru-RU" u="sng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5300" y="3388786"/>
            <a:ext cx="6020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err="1" smtClean="0">
                <a:latin typeface="Times New Roman"/>
                <a:cs typeface="Times New Roman"/>
              </a:rPr>
              <a:t>Игнашкин</a:t>
            </a:r>
            <a:r>
              <a:rPr lang="ru-RU" sz="2800" b="1" i="1" u="sng" spc="300" dirty="0" smtClean="0">
                <a:latin typeface="Times New Roman"/>
                <a:cs typeface="Times New Roman"/>
              </a:rPr>
              <a:t> Максим Константинович</a:t>
            </a:r>
            <a:endParaRPr lang="ru-RU" sz="2800" b="1" i="1" u="sng" spc="300" dirty="0">
              <a:latin typeface="Times New Roman"/>
              <a:cs typeface="Times New Roman"/>
            </a:endParaRPr>
          </a:p>
        </p:txBody>
      </p:sp>
      <p:sp>
        <p:nvSpPr>
          <p:cNvPr id="7" name="AutoShape 2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284529" y="-4413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460375" y="-2889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6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13" name="Овал 12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11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1059" y="4255106"/>
            <a:ext cx="60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2000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Новоалтайский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 лицей профессионального образования</a:t>
            </a:r>
            <a:r>
              <a:rPr lang="ru-RU" sz="2200" u="sng" dirty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83725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Можайцева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Елена Владимировна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5300" y="3388786"/>
            <a:ext cx="6020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Постных Светлана Николаевна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2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4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284529" y="-4413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460375" y="-2889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6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13" name="Овал 12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11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1059" y="4290275"/>
            <a:ext cx="60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2000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Новоалтайский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 лицей профессионального образования</a:t>
            </a:r>
            <a:r>
              <a:rPr lang="ru-RU" sz="2200" u="sng" dirty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83725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Можайцева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Елена Владимировна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5300" y="3388786"/>
            <a:ext cx="6020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Предеин</a:t>
            </a: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Александр Николаевич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2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4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284529" y="-4413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460375" y="-2889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6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13" name="Овал 12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11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1059" y="4255106"/>
            <a:ext cx="60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2000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Новоалтайский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 лицей профессионального образования</a:t>
            </a:r>
            <a:r>
              <a:rPr lang="ru-RU" sz="2200" u="sng" dirty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83725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Можайцева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Елена Владимировна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5300" y="3388786"/>
            <a:ext cx="6020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Храменков</a:t>
            </a: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Владислав Антонович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2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4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284529" y="-4413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460375" y="-2889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6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14350" y="495300"/>
            <a:ext cx="6000750" cy="8350120"/>
          </a:xfrm>
          <a:prstGeom prst="roundRect">
            <a:avLst>
              <a:gd name="adj" fmla="val 7779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3350" y="145907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Алтайского края 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профессиональное образовательное учреждение</a:t>
            </a:r>
            <a:b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«Новоалтайский лицей профессионального образования»</a:t>
            </a:r>
            <a:r>
              <a:rPr lang="ru-RU" sz="1600" i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2138069" y="78554"/>
            <a:ext cx="1327418" cy="1333901"/>
            <a:chOff x="-2111618" y="824142"/>
            <a:chExt cx="2446898" cy="2318078"/>
          </a:xfrm>
        </p:grpSpPr>
        <p:sp>
          <p:nvSpPr>
            <p:cNvPr id="13" name="Овал 12"/>
            <p:cNvSpPr/>
            <p:nvPr/>
          </p:nvSpPr>
          <p:spPr bwMode="auto">
            <a:xfrm>
              <a:off x="-2090008" y="872643"/>
              <a:ext cx="2425288" cy="22210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-2111618" y="824142"/>
              <a:ext cx="2425289" cy="2318078"/>
            </a:xfrm>
            <a:prstGeom prst="rect">
              <a:avLst/>
            </a:prstGeom>
          </p:spPr>
        </p:pic>
      </p:grpSp>
      <p:pic>
        <p:nvPicPr>
          <p:cNvPr id="11" name="Picture 6" descr="https://pic.rutubelist.ru/user/08/d4/08d4d2e9b94d7c8b21de4a5acd5ffe4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9158" y="130627"/>
            <a:ext cx="1237024" cy="1237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415213" y="7158411"/>
            <a:ext cx="6442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Председатель совета директоров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профессиональных организаций  Алтайского края 	              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                                                                                                                       М.Б. Самолетов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513" y="7515454"/>
            <a:ext cx="2447619" cy="15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r="62000"/>
          <a:stretch/>
        </p:blipFill>
        <p:spPr bwMode="auto">
          <a:xfrm>
            <a:off x="133350" y="7714230"/>
            <a:ext cx="957562" cy="1429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 l="3875" t="14223" r="3468" b="9778"/>
          <a:stretch/>
        </p:blipFill>
        <p:spPr bwMode="auto">
          <a:xfrm>
            <a:off x="4766716" y="7844652"/>
            <a:ext cx="1551732" cy="11689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 bwMode="auto">
          <a:xfrm>
            <a:off x="1137997" y="8266581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12.04.2026г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г. Новоалтайск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14350" y="2438400"/>
            <a:ext cx="600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spc="600">
                <a:solidFill>
                  <a:prstClr val="black"/>
                </a:solidFill>
                <a:latin typeface="Times New Roman"/>
                <a:cs typeface="Times New Roman"/>
              </a:rPr>
              <a:t>Диплом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4350" y="2982962"/>
            <a:ext cx="59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награждается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1059" y="4137876"/>
            <a:ext cx="609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КГБ ПОУ 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2000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Новоалтайский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 лицей профессионального образования</a:t>
            </a:r>
            <a:r>
              <a:rPr lang="ru-RU" sz="2200" u="sng" dirty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3081" y="4883725"/>
            <a:ext cx="5805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занявший  </a:t>
            </a:r>
            <a:r>
              <a:rPr lang="en-US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II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latin typeface="Times New Roman"/>
                <a:cs typeface="Times New Roman"/>
              </a:rPr>
              <a:t>место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краевом онлайн-марафоне по астрономии «Космическая Одиссея» для студентов среднего профессионального образования, </a:t>
            </a:r>
            <a:endParaRPr dirty="0">
              <a:solidFill>
                <a:prstClr val="black"/>
              </a:solidFill>
            </a:endParaRPr>
          </a:p>
          <a:p>
            <a:pPr indent="365125" algn="ctr"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10 – 11-х классов школ 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65125" algn="ctr"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Алтайского края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95300" y="6813976"/>
            <a:ext cx="60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 </a:t>
            </a:r>
            <a:r>
              <a:rPr lang="ru-RU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Можайцева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Елена Владимировна</a:t>
            </a:r>
            <a:endParaRPr lang="ru-RU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5300" y="3388786"/>
            <a:ext cx="602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u="sng" spc="3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Чечевица Валерия Алексеевна</a:t>
            </a:r>
            <a:endParaRPr lang="ru-RU" sz="2800" b="1" i="1" u="sng" spc="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2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4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284529" y="-4413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data:image/png;base64,iVBORw0KGgoAAAANSUhEUgAAAJcAAACXCAYAAAAYn8l5AAAQAElEQVR4Aex9B2AVRdf2s7u3pPdCCBB6r9K7ICgqL6IiqNhQQey9IYq9994FFAREEKQpvRfpvUOAhPTebtv9n7MhvAFubgKCr/6flz13ZmfOlJ155pwzZ/YGFf9+/h2BCzQC/4LrAg3sv9UC/4LrXxRcsBH4F1wXbGj/rfhfcP2LgQs2Av+C64IN7b8V/wuuSjDQpk2bhPbt2/e46KKLbmrbtu1Ihv/hfev69euHVFL0f5P9N2r1/yy4Onbs2IBgeY20grSNoElkmM6wgKGTpJMMVVUP67q+VFGU7zlvnzGcyftNoaGhuZJPcpOKSTmkZNJe0nrWM50gHMIy/2ev/zPg4mR34qS/3a5du40Mi9xu917O+lOkrqTmBE0thlEMAxlaSQqpKpdGJj9SKCmO1IDUlvUMJAgnsS0BaTLbn04aft1119mY/3/i+v8WXJzUK0lfkbaRijjZqzmjjxqG0YahP+mvugSkcWx/IOnLgwcPlrA/x0m/E+hPdO7cOf6v6shf3c7/V+A6YR/9wInL4kDOIt1Jak76K8HE5nxeArZq5OhLoL/hdDqPUKJtZp/vYdr/V9f/F+CibTOMk7Ne07QDVEVDOUPhpH/KpVKitWJnP+EzpFOafduyZcsY3v/jr38suDgRAaTPOBkpBNS3nIm2lARi/zD6j72i+AzDrFZrEp9tNZ/thn/sk7Dj/zhwccCv4sAv4yRks/8jGcYy/FOXxWJBZGQk6tatC6oo9OrVCwMHDsRtt92GBx98EM899xzeffddfPLJJ3j11VfxxBNP4K677sL111+Pyy+/HF26dEHTpk1RvXp1BAbKfuBPdUcKW/jVic82kc+axD69z/t/3KX+U3os9hQHejUH/Bf2uTtVyTnvumJjY3HZZZfhySefxKRJk7BmzRr89ttvmDJlCr788ku89dZbGD16NO677z7cfPPNGDBgAHr06AG6L3DppZdi8ODBGD58OB577DG89NJL+PDDDzF+/HjMnDkTS5cuxZIlS/D+++/j1ltvRatWrdjdP3VV57M+yGcX18cLf6qmv7jwPwJcHFjxL+3h2HQinfUlEumqq67Cs88+awJo9uzZeOWVV0C3AOgMPev6KisQFBSEbt264f7778c333xjAu6jjz4yAcndIQICAiqrwlu+OG2foxTbQRuzhzeGv1va3xpcVIE3kBI5aCO5eu0Mq3wJaETyiDQSEmAJwARoVa7kPDGKqhRQiSoVkM2dOxci2fr163fWLXAcmlJ6L+K4/HTWhf/iAn9LcFFSBZAWchAnksS5WeVhEYnx8ssvm+rutttuM+2oKhf+ixgFbKf3s1o18U5UrQMcE400iGMku8uHq1bqr+f624GLA/Y6By6NQ9GbVKVL1NCgQYPw9ddf41wlQpUaugBMZRJWbL+nnnoKrVu3PptWZHf5LsdsPW3SpmdT8K/g/duAi4OTwEESu+pJiv4qbbn+5MT8FeNb5Tb+5AKR46ZNVJUfV7nBv4DxbwEuGqhDeEC8jc/bkFTpJQbxvffee1L1VaZSKAkrrfPvxFCmMr/66it06dKlSl3jgrTxOe/lAv29SgX+Aqb/Obg4GK9xUCbwWYNJlV59+vSBDPqwYcMq5WW9EOLAm2GlBf5mDJTmppvj8ccfN/1wVexeX47priryXlC2/ym4uK2ezqd7igCo1LNes2ZN05n5+uuvo1GjRixW+cV6IcASzrJQ4v80GjJkiGlPir+tin1vTIBlVJH3grH9z8BF+2AjJ3xgVZ7sHAYXPBLC2rVrMXXqVCQlJWH16tX/SOlVNj7nsLgiCTAnHb8ty+r4q8P/Cbj40MmUKvLqi8/nPVu1wDrhdLqwfccuvPfBh3jk0SfM8KOPPsGPP06C2+3+RwNMButszALyW/nMWzjedzL+l19/Obj4oEV8yjiSz0vO9sS2qqpBK5U5nU5s2bIFP06ciGnTpiE3Lw+ZGZnYuXMniouLIWeIwvdPp7INjZx3RkREVOVxvqKm+LAqjOeT5y8FF4Gls/P+JJ/X7bffbp7t+WTykimSa8+ePVi2fDmysrJM1WixWkxg1YivgZKSEhQUFMDj8Xgp/c9LkvPO9957Dw0aNKi08xyb+zn+8yplPI8MZw2uc22bDyYzKi/K+axCdkb33HNu783Z7XY0adzY3Fm5XC6UFJegqLDIPD+sWasWfv31V9MOO378uM8+cCJM9SmhT8a/QWazZs3w/fffm4fqVejOZZRgf5kv7C8BF3eF4nH32ZYciXzxxRcQ470Kg+SVhRsE1KtXD02bNIGAS5gMGAgLDcWRxER8/vnnWLhwoSnJJK88CZDKSNKlLgklTcK/M4m6l9eBrrjiikq7yee5l6cA11XKeB4YfE74eagflFgrOFHRvuqqRany+++/C68vtirl2f3sqN+gPqVXFHRDN10Rs+fMQWZWJj744AM8/fTTqFOnjte62E+TnxPwj1SdL774Iqoi9TVNm9KqVas2XgfhPCZeUHBRBH/BvnYlVXiJwS7Gt6i0CpnOIiM/Lx81a9RE7YQEEyghIaHo2rWr6Yxs3rw5QkJCwME9pUYBU05ODubMmYvXXnsNMkniT5sxYwZSUlIgbo1TCvyNb8Re/fTTTyvtIaXdOi78c3r3p9LKTzBcMHDxSOdZTtqIE+14DeSFO3nRzmvmOSSyPSQeScSKFctpbxVDo4V36803o2VL+Y2GYYJNqhUJJaGARsqkpaVjyZJl2LVzF5o0aYbhw+/CPXffh6ZNm2PJ4qXYvXv3P0qSdejQwXyHTJ7RB8nbrvt85P/prAsCLvqnbubEveird2IfyPtNvnjONo9tmkWOHjli+rT8/f1x/ZDrkZ2dfRJYJgO/BFQCMgmPH09GTnYO0tMzKLVewpTJU8wdZ+LhRDjo3ti0aROOsM6y+ln8b3+JDSvvjVXS0eqUXusr4Tnn7PMOLhqLXXgI/ZWvHrVs2ZKT6BN7vopXmEeHofmWZ3yNGnA4HCafH22w/fv3m7s/M+HEl4BKSNwSTjperVYbWrdug9uH3YGiomKsX7+B0kpHZmYmJeEKHDhwAP+0T3R0tPnatu9+i6nbdl4lPOeUfV7BxVUQRXvmV/bETvJ6idNPdoVeM/9kogBFdomBAYHIz88nODzcK8L0eZ1etUgtoYyMDHz7zbdYtmw5Dh06hLbt2iItLc0sIz6xmJgYNKZ7Q45fhP/0ev7u99ypm2eylfTzMs7d2Ep4zjpbPesSvgusZHYEqcJLgGW1yq/lK2Q55wyZ/KKiIhw5egR5uXkQZKXTnhL1mJqaakovkVbSgPBKKCpzw8YN2L59G6b/8ov5o41UguuB++83f3QxicdGsgmoaIcpdfzdSQ68xdCvpJ+3EmDn5mCsoOLzBi527HW24fN9LPEmX8hJotSE2EZySG21WU27Szz18trz5MmTIb/wKQNXWSj5Eldo/FutGqpXr4b+/a9AUFAgnn9hDOrWqwNZDNxd8fH+uZe4KOSXS76eQFGU53zln23eeQEXgRXACbrPV+OPPvoounfv7ovlT+cJAMLDw03jXdcNMywqLjJdCVdffTU2bNiIXyidRFqJfSYNRkZGonPnTpg9Zxb69ukDp8NJR+sC/Ea/2/zf50MkntTLgRf2E2ScCP9ZgZx+yO8rK+o15zCWu/wfKso/2/TzAi42+isHv8JXk+V3fjfccAO1lEyKDh0eeDj5cmcSvwwhVsSA6osajREzrSysQp6iKmhzUUtceUV/uDWqXreBJ596Al98/ilSk1JRq2YCQoJDMXv2HKxatcp0MYibYcRddyE0LAT+dn/s37MXW7atxx8bt2LRosWoX78uBl1/PQxFB9Fa2jf2H4bb7CS7Z6bxcczQa59hsp6Zz8Kn8Ff1Xuo7GzI43nQoh4eG4NHHHzd9fSzu9dJ1fUiLFi3aes08y8Q/DS46SuUn5xX+mIJuCTzBBwIHTjEUOIs8+HHeQUyYfQDjZ+8qpTk7MX7OibikMT5u9g6U0fjZzJ91ghgvSzdDKStlhFhu7to8eAIaIzwsCB7NjfSsfMyaOxvf0WgvKMjnIW9D9L+yv3k8tHLlSshO0t/fD4XFxajXtCHsEYFwlihYNn8WajSog3RXHCaz7omzDrDPu9innfhu1iF8y/5/x/Rx7Nc49mm8xBlK/CRJXhmdnneO9+PN593JcStP5caO/ZC+lKfvZ++H0IEDh9CqeQs89OCD8PGx0Az4xkd+lbP+NLjYkthaDLxfw24bBtCe0RUDboZZxTrGfLMKT366CqM+Wl1KH64pDcvuGT7NtJMk96SnPlwNoSeZJ/TUR2vxNOmpj9agjJ78ZBV+WJyC6Ph68KPdpLDNohI3Eo8eRcNGjZCUdAw76SxtzdOPli1bgasU6//4AysWLYUFNoRHRKKQrghDd+H35Tvx61rg8Y824/FPVuOxT1biqY9L+/y09EeIfXlKyOzDWvbjBH3IUNLLyOwn0yT8cA1Ky5y4l7TTScoxTZ6zjE6OB/PK4qMYH8VxKb1fi6fZrtAohiaxjqc/XocnP1uBlVu2w8PxuOKq/0DeC0MFH0VRWnGXOaqC7Con/ylw0db6jHq6VkWtySF0x67tKbSoQogwCzWLv67DSsVog3jQVXrRSSpJOZWsqoZSUmFRNFhO3FvIaz1BErcoCvNLyQoVfroGVQ2HxxkKzdCguXT42QNQp2FdpHMXmJR8HJs3b6GrIYfGezy98E0RV706SkqKUb9GHQRa/WHzs6Bfv6sQF1MbdqsCRSlBqVrUoCoqrFSRNi4Wm7TNflmEJP1Ev6R/Fk01+2zmnci3kMck8llOkPAKnUwvz8O4lWWt5BXSVIXjReK9pqrQVBXqCSo/DhLXFJW8pWRVXLBSNQYYLmicAwUqbhs2zPQJooKPoiiPVZBV5WS1ypynMVLdJRBYFEunZZy4Fb+QbH81jxWKTiKg3GytxEJocWI8ip2SjNYXJ8qjGtBJEprEfLeqo5Qo8SSulN57mOdhXEhnnRKWkYvp+VYnCi0uHMrS0ZzHPu1atcOlffugWcvW2LlrN1x0mO7YsQMzf/0VSceOwc/PD63btkXTtq0QFhWILjTuP/3oUwT4haJD0yh0bVEI1XkENo8NqtsGhZNkGCo80ODi85j9PdF3N/tWRh7Gy+edGge4BqCzvIRSRkIpI8+sawY8zPtvGZy4l5B5ig4PyQ0PThLbczPNxTFxn4i7ee/mvYv91WlzFav+Zj2sBY0bNsIw0Son5stLEE6TZ4aX9Con8RGqzHsKI1fMJKLbfkpiuZthXBmR3IlBYSIfUuFDqjCg8sG71FHQrb6GLo3d6CzUyGWGcm9SE7eZZ8aZ36UR+YRHqLELXZt4TOpyGl938l7aQMHFDS2mYV/gtGHN1o2Y++sM/P7rz1i2dKlppB8+fATr1v6BPXv2IScnD0H+QYiJjEWhqwg33XKDuatd+8daDOjXCd2bB2Fwz2g0jkpF16ZOoOCm1wAAEABJREFUdG3sRJdGBsnDPjoY/pck7xRqJLz/ze/SyIGuTBOeLg1L8zo3ZJrUybAbn02oywke4RPqwnKl5ERnGYMTdHJ8+NydWYdQlybkaexg31g/43LflePXvYGGyJBITgZA7DJ0m+CikGDc+0Xh0b9jx46Xes+tPPWcwEVEX8WqK/yjIKLPxXFHntKVQhENWCDgig7R8O0bQzHxw5sx9Z0RJ+mnt4ejPJXPk/jP79yFMpr69giY9M6dmPrOcBLvWdeUd+/Ej+/egZ/euQ0TPrgLM3/4GoNvuIyrOwjbdh5EQWEhVeJmaBYNTpcTO3buRHJSEvbv2oOitFyAanTmr7OwZetmPPz4A/APi0FMcALUrIN47oGumPDeUEx+fzimvH8rpr4/DNPeHYGf32W/TpD0s5RO9MnMF57/0lSmmTwMJ756K957qB9eu+tiPDiwMZ68oQ0+fuw/mPDKzZj69p0kqWc42ygrfxemchx+8kI/8/l/Zp0/czwknPrucPKW0uT3b8OkD4bhiks6U/JyVvichqJBJKeoR6ZUdKl02bxTUWZl6WplDN7yiehHvaVLmrzfLVJL4kKafFGVeCQ0SeF3WbNM1QEXRXam042j2S4cSXUhOdOFvELAqZeqAJF+OovpKvm566QAhNyL2AdcoHaAk1lZRW4cy3bgcIYTabkOlLgUvP7i66gWH047yob8gkIUFBciOCQIBvski8Dl1jF/8SKk5qajQf36GHbzbdiyeRM28rA6OyMXLVo3QZee3WE42I5DYVes4CoBIzAjCh9AMaRLyM3Lx7btOwjObUhJTYHJoygMyxMg6eKCWLPuD7z+xls4lpSC0PAI+uOA9Rs3YQmPonLy8sDNNXlPLSvrlGYWTieoJ/gk47Q2FcUChWACh13YJFSgSICuXbpU9oJms44dO7bEOXzY3NmVohEvDtOOFZUSYJ3+u0KDg2+KYtH9fDrDlGIOE1R70xyYND8Rn07ciVe/3Ywx327Ay99uxBtTtmHCnH3YczgDLrebQyEY8pjN6ionmoiyeCycEBv2pOv4klv7dyccxKvf7MErX+zAq2N34r0pe/Ard47XDhqMenXrwe1y0ZYKQGREFKKiYiB/8UbOEw8cOIjMrCzk5ubCyqMpsRUHDOiPGB78ZmSkm2eU27ZtMw+xzQ6c8qUQqMCmTZvNv/P1xuuv06/2ORITE0/hKn/DxQmD/yZPmoTg4GDTUaupKlRNpc3XmZuNLKrvRWa75ctdqLg8r9jIFdSv8Lz2+QryfCafNbhY2zuKotgYnnHJ324QcJ2SQUmjl0vgLYGi82jGjoUb8/HsZ+sIqvX45qeNmLNwN+av2I2ZyzZj3NSNBMgG5m/BrKXp5qsvVo8NOo17c4NAC9jhBiYtTsMzn/+Bd75ai/G/rMCsJesxf9UO/PLbNnwydRme+Xo1th4NQnFBMcLDIhARHoG6deqhXr36lGBhlBQbAUXBTqrIjPQMRhWonGh5O7Z6fBzq1a+HOrVrm/6wXEoTnPIpBdaRxCOQ13x2cqMQExuLrt26Qlwcp7CWuxFwOXgSUCshAUVU1XIE5XK5zff7J/GYymqllM0vgLyoWK7YBYuKbTx06NAK6+d49Kkw00fGWYNLUZSrK6qvX79+FWQpgKKjVILp0GFg/sYSPP/5cg7oIRTnOCF5FGxQYGdchaI46R4owh9bk/DSD6swZfFBGJRYuqLQjvOgWAUm/HYQ736/Bis37qLDXIGqW8yyHu7eNBoUVu5UswsdWLXJhaTcDMi5poBKfi1Tv0FDc/Kys7IRHBwE+WuDYTw6EnUFfmhr4Ch9Y4xC0zTI2xEB/v5yewbNmTsPCQm1kcLDcU6E+Y7+vHnzKNGMM3glQXgOHz4E3ePBzl27KPU28WhqPV0j1WHRRIWpsBFg27ZtF/a/hGTuqlXwZ5y4GIJ5LPTs2XaEU1T1ImxgGBuK9VZC/kqLdNBbnsptuwcG/4kMU5CY5sYz7/yCo0nZUFQHPJYClCgqwaPDZsuHTbMRKAEEkZV2gRXp6fmUYqtx4Fgu6GWARqm1Zn0exs7djvSMZNh0N1w2N9UI66fbwyIotShwEBSyrQclkUePZD1piI6OgpXukKLCIvz660zeR6Nb126oV7c+Fi5YxF3keoLaidWr11J1RrFON9avX8+y6RCJcvrzbdiwCXlUpwWFBWxGRbOmTSG/B8jMzOQCUU5nP3mfmZmFi3v1wkcffoSLL74YderWRSGl2KpVq2G3+SGD5UNCgk/yX+iIr/mTtnksdKuEZ0NnBS42cG9FlQuwvCJfMSBDLA2puoISWqkffr8BKbnFtLz84FACYOHurX87O2a/1wfbfhyBJR9fjcF9wqHZNDgJPJteiOIs4N5XloKoQ35hCRatP4hDBwuguUOgGwGwsu7+XWxY9nkv7JxxPb4e0xHNa2rkt8Fp1WAPqY6CokJs37kDiceOIjoqmsc8DgTy6CehVgLtnnRK0T/w8cefYtTTo03/V40aNUB7A3n5+ZQsG5CWnnaGNDp8+LD5YqLYZHLAnUBVFxcXZ/4tVfj45OXlYsxzz2HGzBmoUbMmJk6ciPDwcNSsWQt/8MRAjqUiaBv6qOK8Z8kc+qi0Hu3tXj7yz8iSOT8j0VtCmzZtEhRFae0tT9Iq6pgBShMDUESaUFUlZXswf10yFM0Fl5aPILsLt1/REO889B+0rBtHgxuoVcMfL999GZ65qQ0Pk0NMAHos/th7xIGdmXnYcsyJeRuSYVEccKslUNQCjOhXDZ+Nvh51asaZXvVL29fFtLeGokutELg1Dwr0GtAVDcnJydBUlZ75xujYqRPVYRxmz55lAiQsLAwBAQFUn3XRsWNnE3A//TQVBQUFphd/woQJkB/W4sQnJycH8rLh4cOJpgSa9OOPmPLTT+aLina73wku74G8GhQQGIgjtNdE3crmIpf1HTp00ASaAH727NnlCnMQy91diKjYzBXN44n2nj4RVimoMri4Kl+hSqQoOLNe+XtSrVu3PjODKQpVImhvQVEgUufgkUIU8tzOyp2eJNerEYoru9dBWFgAdE66nH0phhV2fw09OyWgU5MYSgsLVCWPoYHlS3chmWoyPTmb+0UbXKqOpmEOPHX3ldAtfBy2w28ABvypVd56vBvVqAVuvygERDWG/IbRw0Pq5KRE7Nq3G6GhkWjTqgVVnoZq1WLRrt1FaNa8KY4ThGJQ6x4drVu1ggDJbrNBgWr2Q+rft28vZs2ahSVLl1B66ggOCYH8hcPg4FDztWgBsthuHDec8iFOMjIy0Yng7v+f/pg2bSrk1ECA6XQ6EEQbcNr0aWjEs1Apa9BVY/B5pM1T6rkAN77ApShK97NpsnQeqlCCKvGKith8dcjDQjIwugyOoqKAdoWiS6oKi2FBjdgwNKgdBfnQDmdQAlDYgdCJCbUjKjwIFvq7FI8dbkqoo8n5KHHoZJE6dE61ikaNa4C4ZFmFJFdpKN/V4yKg0EpXNH8kZylISUmDk5Js86Yt2LhuDUJC/ZCVkwGxb45RXYp9tZOqc/2GPwiQ/VBUBYFBQVSjUWjeogV09gWEGKukPaaTPIiIiADtUUq7jhDJpjB/zuw5mDNnDrK9/TgEIAewZvUa8+9abNm6Fdu3b0ccDWp55+rSS/tCVVTT9SE/b1u+fAVysnOgS6O4sB9fgsIwDD+qxrer2gO1Kow8If8P+cJJZ1yViVLNAAdSAde7wAsGgaUaNL4JLIeiwWJXYbdrALlMBgkVQOIe8ro4mdJJD2wElB+sFjfdGExRCC4hXUNElI38OkEkBVnWvBSpCRpZbTTuoVqg+8XBsAZg+sxfMHPmLBTl5GPxsqUERwwaNKiPvn0vQafOHVm/i+SGqqqQ13IWLliINhe1pU0UgXXr1mLmjJkmiKpVi4Ns44Vq0j6zUbJtoPGfQgfqnr17TBVcyMXESTF7VPalKMDl8utohn/8sR6HDh2ieo5FTxr24soYdtttVM21TZVbpqr37N2L/fv24/S6yuo8n6EvYcF2BAsMKr849JUzKYpybUVclXSktJjBZkgcSwRYPIgPKkL14HzUCsxCpC0PKgHoISdtch7V2KkeHRD7aPPeYmzbk8F7HU6LTgWroxntMp3HFyK7AJ2lVCiqE0QWFGkA8jkZgcQ0Sh+FvIYtCkVGKAqyC9GhUzs8/+wYdOzWGWHBEVhLKZaXnwf5McbVV19t+qk2btxo2mL76WTdtXMXNM1CzKuw2myYPHkKxOFat04dyI9ubyUgxLclK19IAONP14WAAyc+5YHRiqr29ddeQ4+ePeBxe9C/f380bNjQ9HstWryI9l6a6VsT1cnFjdoJtZHEo6q0tNJNha7Ls5+o+DwHMqfVKEW9VctnSPCW7i1N9ZboJa2zlzQzqXslry67KF0ENIbMMuniDnGY9vktmD1+KH7/bjieuqs/VM3GSQOB4IHdDcYt2J/qxo+zDuHw8Vx4FA2aJRfR1gL063kR8yFM5FcoEcG4yi8GJ7/ZkNmgpBkwo9xMqNxVqmoIBl01CN26dUG9xnWpzlqhxJEHC90TYaFhlEzr8Oknn+GTjz8xJ/j++x7g5LtN7/v3479Hndp1INv2mjVqYt68uab/axgP6cW+kj9p9NDDD5uSTYAmQA2mB166JWCQXydxcghYp3mmOW36dBw8eJC2WjB2098Vzt3imrVrUCM+Hh06doCjxAHZOYpqFekoUlBAK/WolKq4QB95PvlhrbfqFUWx0wTo5y3v9LTSWTk99bR7DohXtMpWvV69eqdxn3qrQWRSaZphAH4EUhRXdJQtAGEBgQi0K+bkWyhZ2HFAL8aeVODZj1Zi0ZoN8HiKqQoc8C8OwfCra0G1eliZi4KKACK8AFbKDQAUuWeWXEwquxdgGVCkdliMfESHKTiWdgxx0XE4ejwVDWvXR+PmjWG1WOhqSEf3bj3MCe/b9zLUpe9LBIR40uXdcxnw0NBQxMbGQdIG/OcqXDd4MI+V3Hjh+edx4w03oDZdEfE14tGyZUuIZJPuCAkYnE4nFixYgLfffhsrVq6EnAqIJOp/5ZVo2aqVeeQjv7esRlfGAw88gJF3jzSBPHbsWLNc7969TRUqx1ScE6n2glGTJk0qrJsL5foKM8tlqOXiXqNEaQ+FaPWWKQPuLb18msojG1F7IMh0hcAQooqEagHoSlA47ZoBYsQNJ+XQpsMu3PfaUqzYlAiPbmOKFXZNQ+8OGu6+8SoYqsY0KaASdCyt6ISOyvKKwIwV6WAC5CNcCm8MhbxsV3Eno0eXemjZuiklxV5KLB2ax44cHjhHREYhLS2dqugALr64l+nX6tK5M/bs2Y0C+rlSUtPg7x9gGujbec5444034oUXX4T8/z9PPPkknDy+6Xf55Xj+hefRsmULU9I5nS6WLTABIX6wDRs2IL56PO644064mBfC3eUtt9xi/n9CqqLQmdsVQ4YMZvnmBFUAwbedqjAF9d/Sd7QAABAASURBVOo1wOFDiexfmtn+sWPHoCiKPOIFI/nTTD4qr1CTlS/DWSl/e2acK2TomamlKZV0oJRJlck2OPEqQaEBBkkGRvUwzQI3J14YXbqVZ43ZeOSdldi/5whsbgPgcY/F4kDv1hF46Z7/AJoDCpk1EYEsrfNGZ2gT8cQc4ox3TGRRskFAK6QrVlj1fNSO1dCsUT1EBMQiKCIQacmH4NZLkJWRQQnppiuiGg7TZ7Vr125ObjAntR4aN24E+RFHFj3mU6dO5Q7ygOnHEhW1YsUKAmAXGjZohObNmiM1JZW8u8xjnJycPHr2N2IdDfzlK1bi9/nzEVutOvz8A5F0LJnAdiA6Otp0N6xYuQINGtZH4pFDCAsLgZ+fH1JT0/Heux+aKjYyMgIhoUFwuRy49tqrsX7DevbXI494wUgEh/TPWwPERIK39NPTqgKunqcXKrsXo7QsXlFoyIwzUyUAFJl03uuUIoQcPMQBLzg8BmYtS8fLn63F7pR0KLofHacKbFYX+neIwug7OqNajD+BaGOeG8WaCvnxhaKQh2BVqRYFaIrihqKrBLB5AYoL8tG44wQli13JR25OLicqEHWoznfu2kdIamwngBPnQmxMLGw2K7bSNWAYHnO3J34qeSvjoovaIDAoAOJqyMnNweOPPYaHH34IV155Beb9Ng+z6PBU2a8+l/RFzRoJCCCItmzeQpCG4KqBV+PO4SOobg9hPXeHOeyDSMHaCXUojdLRtm07iM3XlcdQ4BIsLnZgBnekYluJry00NBz9+l1hqunY2Gqm9BPbCxf4IwDz0gQURbHTpmzrLa98Gmei/O2ZcaK09pmpgIh0+ZNE3vLKp+mg+hNQCTHDgMJ/GlRdg8WtwunQMXXhMbw5fhUSj2XD7ikG1AIE2VwY0DkeD9/WDQkJEQSTQT+PE1Y6Xy0CVN3OaTBYowtOnk+WgpX3qhtsAOY9WAbgrZNALoBRko5DBxKRePQQAWXFAR7dyI9nbRab+RdunLSJ2ndojxtuuN78b+8i6L8Sg7p+/fq48sr+ptshJyeb0u0Qbr7lZtx66y2457670bhJY1isFqpGF4pKSmCj5NFow4ld5tF1058lkig0LAy79uxBdk4OVixfSeAFU9LtIWAdqEbQZGZmm+6HAwcOYOOGjebf2kpKOo6fp/6MbVt3II/qW55GbK+ff/4ZtH1wIT++5tdut99aWduqLwY6zBoLSr3xVITq03lVzjfFCYgmTjVMUkSSMD2fnueJi1Pw9rcrkZSaBZe1BA4EQk6nB/YIxDPDL0Hd+Bi4VAvLWejpssOwkUMrgUIJqDLVQ2lxJKOQxjqbEAlG/xmTaUuBatEKB9spcRXA3+JCu5bNuBNLMCXIbk5y4yYNUFhUgPCwULSgAR5KldSI7oBO9JyLJBL1JJJD3gP77fffsIOOTpvNaqpGVVVoE3oQxYPwkNBgaRJQgF27d5vSyGK1we4XQN/UAUrC7Vi9ag0KCopoT7UyQSjjN23adFx7zbUmaPLzC5lfQL/aKnz5xZcYOHAg7a/r6QO0UzL+ZtL27TsIxBJKV5upssukFwUALsRHXCAV1cs2e1WUV5aulkW8hazgdm/pksazRgkqJVMVUo4YJ+SMYTihq8VwsOXJSzMw+tP5SM3TmUvw0IywuBTc3iMSrz34H0SHB0BAZDNAm4lN0U6DaoW/XQd0C5xUgR64sXW7mxMN8hZCVTzwiPRSiwA6aw9w5+lx+qOmn4LWLVujVp0EyE4oOTGJUiIVCo+MrFbF3PLLn0qyWDWEh4dB/hNPOaK59tpBSKhdC4GB/njggftxlF783JwcqKoKBYAsniDueq3caESGR6B506aIiYqC7nJjwx/rIE7VsLBw8zWc5cuWmfadHC3JWxMxVMPsJOrUro1NmzdRwq2GlS6RoTcNRevWrZHOg3L5Ua7YcksWL8G4ceMhUo3zAvHFyVmnSC8KAPbk/F9i9tjtdq8Vs836XjPKJarl4mdEWUGXMxJPJFQVXCC6dLo/pZhMhKpoyHAGYNzcVDz/1jza7BoMzUG15YFVcWDYFf64b8RAFBIQWcU6cki5hU7kFDkpZRywGi7UjI1Ao/hIKJoCKytOJjgffON3pBT4wQWVcFPpLA3AnjQrbn1oKlRFg7+tGH4EgT3QAjkkjq8Wj5DQUM6tFXJY3a1bN9Sgl11e3Hvv/Xc50VTTiYmm0S3/vbC8C5aZmYGpPJhu174td6oGAaaQNNx//wNUjU1gtVohZ41Sh58/++JyQRyf7du3M9WfqLqIiHBkpKfj+PHjyMvPoZRLM+vIyspEXFx1HvlkMIyjRIxEfn4uBg8ZAjFB5F2z3bv3YMeOXcghuDVNwzXXXEOpuJV98ZB0XIgPbSuv1RLgfhdffLGf18wTiT7BRR6OPr+9XL5E5qnsCld4WTMGJ9OC72ccxKsfLgUUnQNLwND+UuieCAoKRpKzFp78ZBse/XwzRn28EU98vBkPfib3e/DmuM3QFTsa1QpF3y6xsFpcgNtOtVmM6WvT8MhLSzFnZQEWr8nEz0tLMGzUTAIOgJqPfGcuUlJTaecEoHr1OCiUPHGx1VFYWIyCwiI0qN+Au76GWLd2HaXCNYinI7MavdTyR9RiYqJx1YABkHNHOfsTECqKAoNPJhvX+PjqeOWVl5GXlwcBmKjSAAI5IDCQuzodWzZtQTRdHSU8MA8LCzfdHeKa2M1d6axZsyG+ryhKu8jISDRr3gyZ3L0epHO1NiUaaDr4+dnRs0cPiMP6pRdfwueffwFpV/px5Egi5K0NsD980vN++RIi9LfV9dVg2ax75SE6Q7xlhIWFeUv2nkYAyTQYzCV+iCcdCzcf5sTkwkKJ5lZUgsPFezey8pyYt3gb5i0nLdyCOUs2Y+7iHVi0aAvTN2HJ6u2mGgoJsOCS9nFoUicMhtWAzaOBW04s3XEU97w6FcNfmINRb0xF4vEMAquQ7fjD7XRzxWfDVaRD4zFOWHQoJzwGwUF2pNC/tY/ndocOHUb1+BqYN3ceiukdF3+Vf4A/atApGhQciP7/uRKt27Qyd5EcG3De+VRsgqPYqlVzZGVlQGyp8PBI+PsH8JlUhDG+ZMlSAi8fokpT6K4Ac2Qn2KBBQwh4xZn622/z8f77H2DatF8Ivv2mxBO7ML8gH02bNWEfqtNejIfFYsf2bTtN0IpEa9y4CaXXdqnS7Mv5/goPD6+wSovFUqvCTGZwWPhdwaUoSoC3rFBRJ94yvKR5zDTFBIUis6EYUOku1RUFLhrmKnQoRJ1BQ1xlaNEVGuKAwXwP/MCpYz69WYZELXArDKGgZZNqeOCGNqgX509VqEOjG8JQpDYL6yc/+dgUoLmheDwIIP5YjK6IHPNsMJN+K/k7XjLJeXkFVLlF5kSDIqFv30uxePFi5BcUmJJI1BVYuFWr1vjh+wnodXFvZGZmQT7sJhRFgQBH7KGkpGRomorYajGm+q1bp46Z17hxY4gNV+rmMBAbGwsB4tVXD0S7du1MXknbzk3DT1S9SwlI+Q/ZZ9PFUb9ePURTelJSoFpcLIqKC5GSkmK2ywk2JVdRUREuxCcsLKzCajl2NSvMZIZKqvDi6vT3lumrwdP5ZU5hlKUajGrQnEWwKx7aSwbJCX8UwU/Jh0UpgKIVM3TAqpZwlTJdLYBNK4S/UgSLxQELd5oGgWSxGOhzUR28+0g3DOwZAz8r8+l4lXyXqsCj6rDQBxaHVDwwtCZaNq9rAstCg7m4qBhuGtxpaWlc9VtJW5BGlWm12RBO90NsbAyWLl0KcZyKJ72woJCe8RxERJRKpKbNmuGjjz42J7fsySQU6SfmggDJ388fIrHdLifaXtQGoaEhtN+izPflk5OPk92AqDTxofW8uCcGXzcIgwZdi+sGDUKTps2wnt78pUuWYePGTVhOt8XPP0+jYzUVfS7pY24O1q1bxzoUxFN9xxKo6bTjmHDer1AfgkRV1eq+GlR9ZSqKYvOW76vB0/l1yhFDAXSTNMgbDO89fTl+//ZGrP5sKBZ/eSMWfTUUS764BQu/vhkLv70ei7+5Bsu/uAbLvrge878cyvwbMf+bwZjw8s0EDeuCBRZWauHu8aIG1fHivb3w2xdD8MljLTCkK9C3sQt39A3EpFe78ZD8bm4S2sHfX2fbKiWRhcJJh/yUSmyWXTwwFmM+ICCARzX5kF/w7NixA8eOHqVBnU/1WIwMSrmJEydiGid4CA3sN998E5qqUjV5IB8uQtPndPDgIWzetJmq7WdKluNITjpGkC5B8vFk/PjjRNMbX1hYgJzcbETQ6y6vUG/etAlzZs9CZFQkdEp22cmKT61+vfqmdLNZ7eh76aVo3ao1Ygj67t27ws4dnLynX1xcYsaLacvJ4bb0RUh2kBKeD/IlSPjcsb7a8AkuFrSQzrh8NXg6sygqhYpLgZsrmQgzbKgb4Y+6sTbE1rKidnU/JARrqJF1BHUWzUC9H79BrXkzUYPOw4RAHTWqhyA+Lhp1ORnVooOoUBXWA4JVATQXPJoTkcGBqBMdg36XtMHbj9+McS8Oxct39kanuhGoE+KAjYfdqlNFREQYjqck04gv4HnfYcREx5r2y6xfZ0MOpevUqQuL1Qr5y4Tt2rU31dnePXuRk51Nm6cGgkOC8d1330LUlUgWDu7Jx+UqhqitWrUSMHToUDSnYR4TG03V1wQb6BDdsWMnOnXuBKvdRhAZ5o5x1+5d2LtvD1VyIe644w688sorkLdaS4qLcO9998Bqs6Bbt8645eabWMYDR0kx+38crVq1wpIlS5B4mLarDuTk5EI2E+BHgCV9YfS8XGFhYRXWoyhKdIWZzFBJvi7FW6avBs/gpy8KPDdUqKIUGHQ5kMMQskM9ngvl60lIG3Qdjo64CUc/fhdHJ01C4pdfIPHB25EyYCAsH7xDPg4ii1AIQkOhCS7VIMDgxxo18KQG9GnAejwVeOpxJPfshUO9L8Phfpdgz+B7kOM0kJ6bA+m3DLxIAPm/gMQjzwEyJ//uu+/mLuwzaQWBQUH44MMPsHDRImzevBkbNm7Ggf2HkJebT8lnx9UDr0FQYDClF6UgeyB1SEFxV+Tm5mDmrzOxbftW9OlzCSWmH/bt28vzQju2E2DSppsuihtuuAH333cfXnzhBYwePRoffvAhPvjgfVx77TVwu10YM2YMGjRoAI2efnHgylutfGSeZe6E9LV6XDym/zITMhixVIvyXHI0JSHO48eXluLiivTVVIXg4hY0oaKCMkkV5Z2e7qHqMq15GQXqRtPIphTjOQzwwes4/OlncGdkwcEVSK1AYaSWOkfdHrgK85H0wyRkv/Q69M0bKK0AG2jLCKPikRohGwAPjXaUcOhnTMThFQvgMYrgR3LbQ1E4YhhsKiitMuiGCIKVNlfSsSRKAQcaNmyEdjSmL7roIvTs2ROX9esH+Y+pLmZcvPEHeQyzfcd2bNq4EQbb7HtpXzzzzFMYSidnWHj2pizXAAAQAElEQVQYJRvYB7YLMB8QqeVwOCBefoMbA7G7mAVdd+O6666j/bSBHnYHevXqjWY86JbdqMb+iItj2vRpkF9py1lmPP1t7du3h7ge5CXFl196GXv37oXDIWrQxjpKcP8D92Pbtq2s2+BzNCQg3dytZvGeAymNniTpXxmdTKxyxI9HWULeCnBRVSzWWIDDzm8vl8ViOS/g0ihrwOeliQRuBrnO2VhmLhyffIrDC5ZCdnlOgkNlskMBiuktVxiqMm2KYU5a9sZ1yPn4ExgZaSzPTF6gJJQh89D2sYgrYvtGpE3+BSolpQEr8jV/OAb0RavL+8PjssJDY99Bd8RRAmvfvgPYt38/1q37gxPlgKjDDPqW5Of18iPVJk2bICs7k5PWAIcPHyIA2+Kee+9GLHds7BYaNarPg+4SPpbOXguwSvspNlBAQCCOsQ27zQ55TacdQSI/3Ljsskvhx7RAHmg3pETK4RmlAEv8ajnZOaYzNT0tAyl0VaxcsYJhmqm2r7iyP2pTXRs8oxQbLS6uGkpoYw0Y8B8umALIIggMDDAdrQ4Ce+7cedwoHOO4SZ90htJHGSkhs7tn/VWR9OICCvFVmVpRJreZFfowzkZyuQgHQ1VkTiiv+ID0wmP6r0hbugwKfWAidVyaH/KbtEboyIcRM2oUQh+6G3q7rnBa/ABKKBCZ+bu3oOCbH6DQF2GIflTc/PZAAT9ZWSj+6COUFJQIKyQ/r3FzxA8aDE0jh84Vz3O+QwRKTm4ucvNysWb1atPIXrpsKeSVl7SM9NKdYrVY2OxW7KfUOnDoAOTPhpfQ1rFxJ6kQyGwNVtplzbhjlF8GUUBxAhXIgti/bx+9/f7Mt0BUFTNwYP8B3D3yHnzy6ae08w6ZO8bNW7ZQVe7DooULkZKagtZtWuOee+4xJZVIiQY835R3yQSUdWrXhp1tC2jFqy+/t+TcsD0FIt1EXS5auAgxMTG0KSPhdLogh9ocBGme3ZUpVhgKMTiHKywszGspRVGCvGacSJSWT0RPDXwVtHO3cip3xXeUGVzhkq9zj2dAy85BxswZMBSnOUA6pYzauyfiRj2CsBtugf+AqxA2+AbEPnE/Agb0g0uxmn4vj+JGyawZ8ND3pBCjoIoFdKgOJ9yff4JjO7dTanmgEwDpYf6IuuZqhFSvBQ+N/iK6HQLpDBQJIcCIoCd8wFUDzK3/LbfcjOuvH8JjlsHwD/DDO++8jZG0vyZMnIAl9DUpnJPVa9aYL//J+1sul4cACkLv3pdgwYKFfDDFVI/g56WXX8KUKT+ZDtCNVKUzZv6KpcuWmWV/p5M0ng5aab8NDfJoeuT30KDP5WbBwV2fjerRn574xo0ao3pcHMLYX1GrmqZB/se1hNoJdI1kwePR6ecqxvhx3yM3Jw8iaXdz05GVmU0XRQlqE4w7uNv94suvMGfOPKpLD3vGh4AQo+dwCeC9FaPksnpLL0urEFwsmFTGdHqYy9V/elqF97RVyhpRqLKwNwmu3Ew46SVXPRYU1KkF/yv7IYbeapsfCEAXpY2OwFoNEHvVQPi3aknQWODvsqPEmYnk1StOrEiNoQqsW4OsRYvBrRUMVeCmIKr/1ajW51KoFhs0grDAcGDH2i2YPn063QTTMOb5Meb/Yvb+++/j0UcfxX3cmT3y8MMYN348tmzdQttoI433PNN+qUeXQENKklUrV1J91sG3335rpuv0t63/Yz3jgNPhwubNW7gxWE+3QxLkr0C3b98BvS6+GBf37IHHHn8Un3EBNG/RFKLWVq1ehaVLFpvqVlwfOTk5BEoOHbQ/YNKPP/IccjcBHIAMnmUep7M0mMdispt1ciMg4Pz4408hduKwYcPo+A0iBXJhBJiuk6+/+sZ8nWfVqjUICwundJ5kPo9OtQp+DIpaIUarfPmY7yJflXA6vGdzxRz1ngPk5ORUlHVmuix9pupC0lpWLlweN2wOBS5u+arXbIiIph1gUDWCTIZIMsOPEkiBFl8T/lztLosFgArVrSFv7x5KMzccqg4lKR0FH3+GooI8yA87dKLLqFsHapdOsGk6DXvARbg2qxGNu26/ierOxlVfxEnviQkTfzB3hzk5WaaHu7ikkKAGRCqXrVTxOx2lv0vOALvzbE/ezBRf1+hnnsXuXXuo/mzmTu/7H35ArZo1IZPwzKin8fSop9CxYweIVLzssssg/0XdV19+iUJK3VtuvQmTp/yIt997G9ffeD2++uYr1EyohUk/TcGttw9DDHd+K1etwj4a8PHVq0P8Wwm1a0OOYRRKH3lzQ/5M0y8zZuCmm26COE+lzy+99BIEbPN++w3imN22dTseeOBBHDxwCL/8MoP25TouBB3n8pHn8laOIM3zll6WppZFTg+zs7MPnp5Wdl9RY2X5p4Yah0RSFH4ZFC0l0FQVNMMgjSt+VlgC/XnE4wGxYYZSwC2g5E5TUQwCxwmnQrCwkE5JZFNU2AspWSb8gOxjR2CRPLBuRYMlMRm2R56B68knoS1fDGtqOjQtBNfcfD0efeQRcKNCIWejQb8PEyf/aPZJdm1Tp/yEVStWYtuWzRh0zTWwqBqC/AMolRwETc5J5+pTT41CCqXJvHnzKOW2mhLmOnrVIyLD8fTTTyKGto+/vx+yc3Jw9NgxCFC6de3Cib4Pb7z5Glq1bAlNVbGCRnsqTwWKac/Jwbg4Z+V/exWJVJ2gKiwspP+rCPI/2/pzx8aOEkxD6ffqgbtpn02bNg0NGzVC4uFEPDPqGbOdzOwcxNesgRq1EmBwrNweA2PH/0BbLxFfUaKJulQUBYqisDqOl6xmGTfe+boqmm9FUc4NXPv376+wYEWNee2goZ7ovkL15oGDfoG0kFCkR4Uhg0cLOUE2WKg6PYrCRzVA2x0icmyyyI4ch3bkGIqsOgdLh50c9lo1ABcz129A3rq1MJxOFMEClWrWY7iguIrhLMnFcaqF1FGPovCNUXDTienRNYiDtEWLZuhEqbJu7R+YPm266dOSlwPFQJddkagdecvAwz5FEyhSxkF1tJ12zIIFCyAH10PpipBfPYlU0TmByTzOSeNOL4eTu3fvPhN84nnfunUzjewwFNIrLz4rm82KArpXCgicHTt2mZN+9OgxyHFUXl4+bNxNzpg5E/KTssQjR/Axj5jclPJBwcGoFhtHe6ou5L+5kz5K2zk5OVSz1dG4SRPzbFLOIOvVrYe6lHR1EmojPCwUtRMSsHXLVvahCN988y37loqyj8CrLF5RmJfHRaxzvL0wGIaR6SX5ZJIIj5M3XiIeL2k4K3ApBAwrUUiABgd9S+rI4bDfMwJ+94yE9ZK+ACWURntMHtbkpnQC3Q6g5zyXalAjMAy4UBgYjoiO7QEOvOOn6chlCBr6No9KPBpQDQ88UABKBhUs4bIhY8UmpLz1JvIXzkUUXQnyerJGqSQTSvmJiLBIGvNDzN6VfWVx0kQlHktKYi0Gd5HhSDySiP379yI5+Sj9WTUwdOiNnNRGEHDIX4nevWsvvvzqa9StVxfi1rDZLaZ3XtTjEG4Y4qrHIT+/gOeDaTT4k7Fr527M/30B1VoW6z2EdWvXoX79BvDQYF+1eg3kwNpBv1YxD6T9udO1WOz44w8uKE52eFgYWrRsgV69erEPjXF5v8shPxAJDPCHi2WkXM0a8ejWtSt3rTH07wWbr027uRmZ9eussscEjdb/xiuICYAryIKiKH8KXC5vFZ8NuNysQBEykaMgpEYCWtB302Dg1Wh89bWo1r4jPBZCgfaXxa3AAwt4lgFuh5A6fy70Yg/sLGuhEk3v2RcRkTHAwsXI2bTVBJNCaQWLB3lWDQfiqyGpbgJy/MPgplrQWSdgQ/GxA9jx2XuQn2fJmw3169eHkz4hRVEQQB9RzZqUhuyjXFyNyEjPoOrSKNUCEcHD6tDQMOicdEVRIF5w+cuEgUGB3NVVRxilg5QJZD3iDH3//fcJEA8aNWyMxo2boC4liUapevDAQRTwADyFfqxcHtdYbTaCar95gO7i4XYAzzbDKMnlZ2z5lGLyA90tlDjiWI2Prw6xtXJyc2DjTj0mJhZ169Qxz0Ij2T8/qk35IW08D7ELiwqxaeMGLFu2hGq10JRe4haRDcYKqn1R1ampaaW44vMY8tA+qJK5TvNRlDPmKxdweMv2hebT+S3UcwIuBjA0ULGBoLDAKkdCUGCj91pjNwzGKbxgLcqH551XkTzjVzhz8lBC4LipojISGqLJyNuhJu5F1vQpcJe44FGoQRU7diXURdxnH6MtJ7b5W++g9kdvw9KtC3TaYrrihJ2bh5SMIqqEFHMVF1ItZfAwWuNGQdc9UBRWVK7jHo8HGl0Abreb/IH0HdHmo2ps2rQZpVYtqJpqSu8SSgmZ7EU8JpIJ7C2SpHFjNOTukjYrNNVCyZaEyZOm4Lff52Pz5q3cMPjxkDoaVrZtGICqqqZLQ9Ts+g0bUERJpXJhXNyrJ9566w1ImwlUbdnZWVSNsTCoopq3aG7aYiUlDgiwY+mbS6hdi24Hp9m/+++/z9wRH09OwuHERErHNDp9ncjkMxvc5YrtZT4uJ0WBYkYr+vIFLkVRkisqJ+mqfPmgIm95ZwOu/5Y3qGJ06JoCbvogTnVFMeBW2QWOsuoB1IIsYPgDOLZoPlwlJcxTCEQ30nnAXP/Z5xAaVx3Ytp7e83QU0yWrAEiqUQvd3/sQsU0uQlhCI4TXrI2gFq0R9cIYOJp3ACgVXQRQiX8wNEoQAYy8urubPqbg4GBwgFD2kYmSe9m2i2SSdHk7NjAwEGJUW60280zR4ATLxuDwoSMQN4G8viwugxQa6K1atUIEfVRS19dff033wvem9/14cor5pkW1anGc7HRTdf7nP/3x8Scf8wyyD1XeH5RiLmTT7/UINx4PPfQg5v02zzxQX7JkCcHh4nHPNkq/AiyjAzqX6rF5i2YIDglEZEQ4/W69cdttt+G5Z59FcHAIZHMgEk36HcD+y+ZBUVRKtKXcie6DfORZJfRFFxJcBd4a9tXg6fxcHAQVIEAQLSXGu5BGQIGZFooriSKVauORx7h13grV5c9do0IzXUNRteqIfWkMrC2bgmYXsGYH/Jw22OGES9NQ/6ZbYIuJAHcFKKbD1FB1Uw7aaJ81euIh2DR/2DU3dMPJiSniRGdQtTlhI1CCeUAtQDJgQD4y2AIKCUWi2Ki67FRDhw4dRvLx4+Z771voXZeJcjqcSEtPoxSKNO2a64cMgfjMWnI3mJmZRWfqFFO6cWNk/r37pjxSslN9LeSmYM7s2cjiqYIAVCSeDM7VV1+NgTQV6lFlb96yGXt270YUnb0REaGmxJE+iXpu36EDvfzRJtWhY7UO1WM1Ol2lj3E8zNY5mKIe5T20lJQ02opHoKoapTYNeU5CBqXXPp4kyPNWhXzNNSV8oq86VF+ZzPMKLlErBfTZML/SS4GHYyfTp8BQVKoq1QyJKwIIFOsOKHt2o/jFt5C5bSPsHiuch4vrqwAAEABJREFUihtuRUF6k4YIfOop1GjTDhYeZHvY2zwa2Q6LDrHTVD9/+HEybJqN/G4QklBEV7K8ynYRE872NBRaFKiaBqvVwp1ZkelUlJ0h5wEqVZAACuU+/jSMJd9Buyw5ORkiqcSIdlE1bqDnXaNK27ptG1VmEOpwZyYef0VVTekiZWrXqY2RI+/ClVdejurxcfCz27Bg4Xw6Vxdg7rw5ps9J3lrdz6MhkaQPP/QQpc4w0y8mTtrPeFQ0fPgIyIZCfFYNGjZA27ZtERYeZkq4LKpID1W25MnPy/bznFT6Jo9w/HiK+fbFJZf0oVQLhofjJvaYSDHJd9LhK7tVc1HJAEiiD0qh26Wi7MDAwHMHF5GZUlHFmzdvrijrlHQPoQUYJpAUHaBggYQQdOlOKJu2QH/3Q2TR3iBCUIhiKARRQetmCL/3HtTq1IX3KqxUofKzMbcFsNBOM2jAGVKHgIj1KoYVBmWdh2pX55GRqpNRp/TjVp4xGLklpjTIzc3Djh070aJFS9pDRyAvDKpmH2F+FEXBAKorUW2skIa8B23atOaWPw7iZti1azeOm4Az0KlTR4h7QXZ0Af7+9IyvwNo1a+lg3Y0i2nWRlDzyhunDjzyEsd99R+/+N5Ruj6BLt85IoONU3rmXXwLVrVuXwAk1nZ8O2nEhISFQCVaRgut5ChATHQN5lz46Khqym3TxOOvYsaMQ10dmRiaSueBWLF9Or/8SyCvS8+fPNz32TkrXELp9HAz92D+RxEXFXi0d89m9ffmYZ2P58uXHvZUpS1PLIt5Ch8Pxm7d0SZPdi4SVkYHSJgQHuuqBISSFPNyIrl6Lwo8/QdKW9ShhuiBPUfyQ3bkTwu9/ELXbd4HKyXYpYDkrVPrMqA8450xgHbbiYhg8U/QQbMQRFLfB4x78FyoU/wYKAV2Dk3YXRRACAwJxhL4lq9VKRgPyV/xw2ue2W2/FkMHXobiwCNE8A+zcqRPEf3To8GHMnjsXU6f+jO49unEnmACHsxiRdKCqtO2+/OpLTPv5Z7N92V3KgXfz5s3RrFlTKBwGUbFy2CySasRdd3JTnIvk5GM4fjwJGTzqycvPR2BwMFq3uQgJtWujBk8nUrmzkw3DZm4G8ujKOEZgb+JRUxQBl0T/WjTdK4qiIJ47RfHWV6fLI5J9FsrKyoZILIfLAc2ioT4lYHRsNAIomRVFAa/TnvzUW9FQ8uORU1NL7yjtaSAjoPTO+zcf2czw+rVr167lzDBIZ1w+EH0Kr8W8o+HO0KCfSyFAnGo+lGUrkfXR+8jYvp3SgVzcPRarNhT06YrqD9+HmvInIlUOAFu3Gm4oRpFZQ/hFXaApFmjcQbp5Zlg0eTq0AzsIPCdAsajLD2LBeHoSPBOnwRA1SXIE2SCvxOw/sJ87skLaXwWwEWBRnAhFUVj3fy+NKrRdu3aQiRt6442cBIW7tqamW8JDdaRRLRq6wbPEjQTGcfP4xkKVe/DQIaxcswqffP4ZPv70E3w3dhz+WL/e3G3KxGfRzhLJE0CAX375FbjjzjshNpeoSLFtbDYL7awo1KhZC1GUUna7n2n8b+cYyVurAkCRRmL0S31LlyzB2rVrkUx7UM4dBfy53GEncZco/rdCLo5atWrB5XTTJLAilW6QRvQzUp2ZzwSc+tw47SM/Jjkt6eQt1fB23oSQKrx8gUtQaTMMQxB6RgVi2Aqyz8jwkmDAoOsB5qOIwWmfvQwZr7yBPJ57GUYJM0rgR093kDUADfNcCPt6CtwvjAG3PsCYF+F54SW4XnwVGdx9FbRvgkLufgzaVVYaYc7kIyh8bDS0n2YA2QVQc3KgrFrLcm8jaf0qyC+f5W+ChVIq1KwVT2djU4D9kbdFGUE+0/mMEj2FYuidj4iIoNRpRhVXBEXRqJLcMAj2Hdt3mEc7UynBOMg4ePAgpVAeip0O5LI+GZuNmzdh9pw5eG7MGPww8UcoFF0OhwOSt2fPHoh6FWP8/Q8+4LHOTVxgHlgIaguBKx0hdqkKiyCnA0EhwfSw5xNoaZC+FtGXtYOAEzWXnHQcUl92Vg5VtN18SyKPqv9XOksLCvIhtpW4NxRFYfl0tGvXFrUpFaUNqUvCisgXuIqLi5ey3DmDyyzIwdvOSrxevhovK+BmROFkgltFChaqORXp035BUd5xeBQbdKoTsaWcYqQ7ilCwZgWSFk/B8TmzcPS3OTg+exZSf52LY3MXIm3ROgQmNEbszUOgKBY4aKgbHht3bek4+va7ODbwCqRdORiHH3scR+RoiPaLrpegyOZGVHQURC0t4G6ta7euphpRaNf07duXdZ25gpctW4YvPv8CYWHhlC7VuNtKQmERwasp2LN3N15//TWIxBG1F0Xpx8c0L5kw3dDhol1URLUtuzh5N753r96YM2euWWYNpY28py8/sviDNtqD9z/A+l43+2FKFfZLpKf8HVS5P3jwANy0HfcSlAZDP24QSnjslZRyHIfox9rCzcVOboryuMnayQP1NO4SxUncsnVrU80W061znNItKDgIAnABmKIoZntmpyv48mH6GNxEzGUxEyMMvV6+JJdZkJ1Z7bUkE6sCLgv5DJQ24ybAdAXwWDww3Co0+os0lx+chh/MXZ4OFPChLQ5KCRppim6gyOqknV/CFeuk3ZUP1U+D9bLLofTqD80aAItSxNMjD4oVD3RHAd0MOdBKHOTlRpcOVJe/Da7ajVHnlZdNqTWJh9WffPwxMni8dN9990EmTwBRnmQi5K8oV4urRiObtqFicLe3kHWXQByU8oaCuCOu5QG32DryN1Fld2khKFT2X+oSgBkEGVhW193Ip3P41TdexauvvYYJEydg1erV5p9TctI7Lz9+7XfppZC/kVpQkEsP+3ocTzrGg/RlqE8PvwIFIbTFLLSb6tWrhzqUPIqqmCrZQ1uyIL+Qm4mV3I0ugaIoiKY91rFDB9PeSiT4jhOEoiJ7XdwT4uaQBcFp8XmJVqrI9DH+q81kekXDea1L9ZpammgWOnLkyGzeGqQzLrEFzkg8LUGn1FLoywLBIupIhw6FYMu1+aPI7oFTU+FRNRTagCKbQt+VlWkk1YYS1Q8OzYJiqotixQ4x7AlNBFWriYCRd0AZcCVKImPhIY+VQFR0P5a38F5FkcWGnLBwONtfhoCnn0HD1u0gv965iYfOr7z6Ch5//HHzD+UqioKyj6IoOEyjXZyfH330EY7TeM7JyYFIGYNAueeekbjv/nswc+YvpnrJyc2BqmnoefHFCAsLM6VVqOz0+KyqPCXBJnUb1KVllJ2bTTV6CKtWrsaSJUswf/4Cxlea7fbtewneeOM1dO7SAfXq14HBf3n5eaZn3mqz0HZzYNOmjXyOEBNs1CoQ1cimIC4NnUdU0k4wgSi/yRQbT2xM2TEmJNSGOHrvHjkSGvss/fJFIjikTm88bHdPuXQTJ+XuT0bVk7EzI36SVFJS4maHsyR+Oon9IAg/Pb38vcqB1bnKZAAs/FJ1FXrPi2EbdD0s1w6BMngQ1OuuhfXaQcCg66AyVAddAzBNyHbNYGjXXQ+VeUGXXkFoWiEqNpzngbH33QmNRx3q1dfAcnEPZNN94WjaFO4OnWG7ciAcdw5H9VfGoDYdmBrBF0gnpoN2kZ/NDvlDJMfTUuFhZ11ON3bt2GVKp7Vr1+P2226HhSpXDGP5HWIqV/7tdwzDrTffDLtVQygdmzdcPxSbN21DJn1Ofn521KxRAwqllEyi7NRUVTPtHWKSLWiUvAoJhItu8hmU2gK0FSuX49txY80d6M7tuxAeGoY+PEZ67rnnoFMFJlGC9ejeHYU5+SguKkKxo5gStBiyERB3SnBQCBQuVn+eTcbFxqJ185ZoxOMn/+AAHKG7wp9O4GB7sHkWWSchAV27d2MfUPrxKjJKswRcpbEzv6nN1pRLNXFS7v5kVD0ZOzVySgH6uw6cml16J4bipk2bSm8q+lZUPro8hcgsDi5bjLluEOo/MAK1H3wItR560KSEBx9E3QceQMKDD6Am4xLWfpC7RvLUfPBh1HvoXtS66QYoigLwUjUNtsBI1LniStR85H6EP/YYoh95DBGPPYHgJx9D3EOPo911N/AohCKRbYKFFEoSu78VWWkpCPUPRNrxZIwb+w3kPa7CwmJhQc9ePVGtejwSDx/D6jWrsXLVGtx80024mgAOCgwBuPNUCPGAYH+kph7Hvj37WDPoNB0BOS9MS0+FvPDXqQt3tewj+PzR3PkpUE0+TVWhaiqrMaArCuQVbBc3MzNoW06f+Sulig2tWl6E6KgY5OTnIzUjA0FhoWhJJypoZ9asURthoZFIS81gjSpsVhtq10pAbUqm0MgIWAJt3NfkY+e2gzQ9FG4IPAgO8oPV7sL9945kH60muAz55mKQmYGXjw+tZNAkEHurrNQpWClLlFCVLy90SgGn0/mHFx4zSV6aMyMVfEnnzQeBhwJHhyaSzMoHtKuwcmBMogqzWuwwycqQZGOe7WRoQxkfzCn6b7cNTpDCLXsgV221Jo0R3bwxImpVR0CwjYPvhgadLYN2nY4iOhNr0R9Uo3YNzF8+n6u5FjpcdBHqNa6DFhc1Rp+evREXG4oFC+Zhy7rtyM5KQxClVL8rrkBgkB30otCE0vgcQHBoKOrwsLgk30GwZqENjeevv/kSLVq1gGbX0KxlMwijbCguvrgzwkL8oengQb0dQf7BsPtZoVG6xURGIyQoyDxLzcxIhT3QDpV2okIJWad2AlKpmpcuWIz46Gpo3KgJj42yubEogtVmw/btO8377NxcZPBY5wDdLEsXr8SenbthUR2oEReLZk3qIaZWOG6i5K3L/tLs5biAH53wUhieeYmtJabAmTkQaZzLT0G5PL9y8VOi6il3/705pUB6evpvzDJIZ1wCLu4czkgvn1D6CBqTSFz5yQUakoqsOFqEUioGkkpK6RjjQifzTvAcKQTKKJFpibw/SpK0wwz3F6g4WKziSJGKZBpwSfkKkortOFjoh0QOxc6DmdC5m+rb4zK0aN4Cq/5YjafHvETA+MFu9cfKpRvw1VfjsYwnBY1bN0ffS3ugQ+ceaNdrODItgTjqsuKYBzjO/h1g35OK49G1d28Ex/ohNSeN0siOXj0uwStjXsbtN9yIXazHSleJlYdSDRu0wVXXDIVOQARVC0UEz0Jrx9dCSIA/ivNyUJOOT7GXSkpcKCkohubxwKoAzz39NHfVeZC/KTGHh9hid0VFR0PsKHEzyL2heBBXIxaX9b0csZG1aXu5kJuXBYXSsX2v7qjeog+6/ecZJDTtxTw70cFp4IJj9RLxSjKnXjOYSC12iEH56xSslM9Qy9+Ui59SICMjI52VelWNUsZXZ0ofQuUqEeKzscVHX56D3ld/gy6DvjtJna/9DqX0LcNSKp/f9brvYNLg79BpyHfozLDrdWPRddBYdGc9PeWe8Y7XjWf5CZCw/fXj0W3wJPxn4Bi8/vxT6N6nD0JiI2lPGcPLGW8AABAASURBVFR19yOtoBm6D3wNDdvejBuHPYMX3ngDo58YA3tJIAKpNm3x9fHo27PQ/arv0XUA279iInoO+gHdhvyAoSNfxIrFS9CmQSs0qV0PHmcJdmzfiujoSPQfMAC3DB+BGg3rw23V8dq7L6FN++YwuLPLTM5GfnYxDXF/dKMt1aJNC2zfsx0lugvH0zNxlA5QqDrVWQlCuevLKSqGYbPCYXiwcdNa7h7jcFmfHriYZcOCgtG0QTM485yYv3AuUtL2oGGteAyhCn/ihTexdKsfJi1y4vmPVuLSwe/hj82bAU3nlCkkzdQBEuPNyUvOEn3NJ/2CE04yl0YsDIQYnHpxqk9NOHF3CrgkjU6zXyT0RtKZCg+yDZYg8QIUB1TVjSLNyp2gDTj5ePKIpaQoKpQT5C0fFOqKoVA9kQC5I2nQDA1W3tvggqa4oaguAtpBNBcg0OZC/8u7YTf9U7N/+Q2b1myBg2DIt1thb9gFgS2vg9riVugJw7A9sxpufWwU7nnyJTz80AcIskdB1KFOFaZrHhQZnGywPUsId6bhOJKZjV8XLsWV3HTcdNe9mDbvNySmpaNO/QZ4hc7fF557CYF+oXj80WcQFR4Hi9WPEkTDgcQMrNmwB/l0uwSGRiMwIBB1a8ehTq0ayMstQm6uC3N/X07QWZFf5IbOZy7x+GHKzKWYs2gD4BeOLpf0Y+iPWKrPpi3b4/bhD+DWex/AxiQb7hmzAgczg+FvD4KHfXdYLDC0Yo4JZ4J18ZujRVHMFEZOXr7mkhu744cOHVp5kvm/kTPwIlmqfHkhmadTkukF/pmV556SeOKmMrRDKWVUOCmUyFAJHhXUL3Jzkvi4SgVEHqOMuIIV2m1EF3TyG1zlcl6pqx4Ok8FFrzKdg2aoUF18PMOGVE8sXh2/Hd/8/Aemzl+L7+dtwai358Ae1AyqEQSQ1yT/arDF9cKWgovw0w5Osv9FcFmc8BCsHuhwaw4CSodCYOq2KPy2Nxz975uEW59dhM3HmyPV1RV3j5qGYQ99RnB+jO9+XoPZKzOQaXRAru0S7C9ujTR7Jxw1GiHFaIADBbWxam8g0l0NoQc0hiWoJlZt2IUfpy/CuGmr2McZKAnuicLAS5Ch9USmtSuKQnohVWmDyUuzMGFBMv445o+lu12Yv7kA7005iLve3IpNGTVhj6kGhXabg8/m4YKTXavGjYPMAbHFsQI/Mj4nJod3cgm4JPRG3CX+7i2daWfghWlg7RKcQZYzUphAv8dyBl6vCjuluMlP0PAbBqsl9WkWjusurk6KwbUMr+1VDdf2isagHjVwTc84XH1xDK7tEYfB3aNxTY/qvI9jXjwpDtf0rI7rSIN6xmOwhL1icI1ZvjquvTge1/aqgWt7V8PVl1TD4N6xGNKzGgZe2hCX0ocUFd8E0TVbQ7FVQ78r+uGayxIw5JJIXNe7Jm64pAZuuLgabupREzfyfvAV1XHTJQkY0r0WhrCPN7A/N3aPx5BedckXyz7E4urLW+HmwT1x2/U9cdOQrhhyXS9cf+M1aMPzz4bNesAaXAexCXVww/UDMfSmK3HLzZfjjluvw+1Dr8WttwzCbTcPYjgYN95wHa4aOBAWuz9W/bETew9n4OjxdAz4z+W4/ZZrMOzm/rjj5itJvB/aD7ff1B/DbhzItq/G4P9chUH9r8XV/Qdg8FWXYNjA1ri5bw3c2Cse1/eKxZDeMexzHMchAVER0TILJinlvs0ov2QOfdjPJTt27PicbN4uTuyZyWcFLjoYP2UVFAv8Pu2SHcaKFStOSwXXu8ZVopjCS1YM3ekY1r8BnrmzG569syueHd4ZY+7oQuqKF4d1x4t3dMTo4cwb3gmj7uqE5+7sgjHDO+K5Ee3xPNNGj+iMUYyPHt6BfJ1ZT1e8MKwr+TrihTvb4tkRF+EFs75uTCOxjlHkHcN6nhvZDaPv6YFn7uvBOntg9F1tMebO9hjDdp+Vdkd0xKiRnfHcHV2ZTl7mPcv+jSZJvVLHsyO64rmRHVl3J7x8e0c8f0cXPHtnJzxDnpeHdcaTI9vj2btZx71d8fw9XfD83R0wZngbjL6D6az/mRFt8Qz79OzwruxrR4wZ2QnPjOyBJ+++Ek8/eAvpZjz30GCMeeA/eJbpo9mH59j/0cM74tnhbIs0+k7GWddoIamLdTwrIfmeJd8zd3Yy+zN6RBeOG8eQac/e1R01qT7Bj3KCGMCcGJR+BFylsTO/6THYeGbqyRTLyVi5iFouXj6qlb8pi+fl5WXTsN9ddn966K1zqokoUIvpANwwqBIDg4MRERGG4IhwRNGHI07J8Ah/hET7ISQyFLHc5keFhyEsPApRkUHkiUAYD5HDIsMRGxaC6HBSWCAiwwMRFUq+yBCEhzEMj0BEaAQdkaGICA9GeEgYwhlGhkQiPCIEkfSeR4SFI4wUHGlDTIjwMC/Mz+QLD/NnuSDmByMmNJjO0jCERPCedYSzL2GsIyLMyrQAhIaHIzwsjO2Fsx8hiGY8KDoEUSGhiGL/o4ODGAaTJwYBkVGIDGb75AlnvWEMI8JDERH2X4rk80ZFhPN5wyGv8ERyfEwe8oVXQmGV5Iez7nD218bdKir4VCQcTrAb2dnZ352Iewu84kX1wmnxknYyiR75ySdvTosIuMRrf0oylb0OF0FlEGDSnAKL7oSqOGGlXJNLo3vCDTs8ioc2EEsbxQDVqUXwKK/PKAY0g0mUmR5FgaJbWJ+VYlEzF55ilEDjbgvk0RUdYESBA6CNJJsIC8tB6lEV0EQjL2Ch/QEeF7lVDwzNTdir7ArrZB2mDccUdggK7zUeq6gkudfcVtbuDx40wPywPKQtaZbMNpbT2Qi7yPZL++cURhWsS2HbFoasFH/dh7ZypY3JH7SriEnX9SPHjh2r8AUGlrOQzrj4yGekeWUs49q3b998djaj7P70cNy4cackuVWVA2rlgGrQKbVEeuFTLoI7HgPuvg+47y4YkybAum8PtLdeB266Bbj/IWDdKjiVEmAxzbxHHgceug2gV1977D4Url7J+jhBBCNcBOJLLwIP3g/wIFpl6PmddufuvcDzY5j+BHD/PcBjTyNv/m/AtB+Q+eLTcOVwb1KUC8srr0D//HNYfpkJx5jRcBw9BKWoBCrrSv/8HShZKcCXHwM3DwXuZRvbNkE7dgTq3SNZ713APQ/wOR7FkbffAD54G7jvYagjn4B6/+Mw5v8O1eFCQHERMJp9GfU08rJSAagkHxcfjQjGGeSjiK8sRVF8ZWMJzzh9gYtHgLN8VgBYvOWrXhK9MpbnY2OLyt+Xj8urKtOnTz+ZZFZG94OHz6dy0AwObP7hvTi8YzXWUKqt0oDk/DQ4PvwEhxYtw1qK793ZBch85SMoy9fBkZyCxO27sY7zsy8jHwc27kJGTgaFiAK3OWgWZG3Zhq3bdmG1qwhrXA4cl11igROpm7diLTG0ociJPX9s4XHPceQnHsOB9XtgzcgBvp+AIzPpOjh4FHraMezauAN6ThZ4eIck7tqObdwKTJiMHTyaWR8QhAN5yTj82MPAoQNYS3F4MCUJO3ftwsriQqx3uYDEIzyj3IZdRck4emgLtk2ZjCyCFfSyZy6djf3rFiNt+kwY3PGeHCBvEY5VqUhmZvk4b8/3RamE0wVC+TYMwyjYtWvXD+XTvMTNaT493Ru4Tuc5437nzp3vsVH6xc/IMhPGjx9v/mLFvNHl2wNiiBEDOsHloQSzBAaj2Wuv4qK3PkB8u+4ozjoOd7//oM0rbyNi1ENwlOSjeNsWuhMccPIIpvGzz6ABpZyd9VlYm0ZgWuAGdA0O6sxgf390btMenXr3RUz7JoCzkCrQQLNXn0fbpx9jCRc0gtFCZWzxUNr9+jN2/DQBisbZUy1QFSsiC3Lhv2QBMHMW3O5iFGdnUtr9DsvFl6D+62+i2ssvwskd3E6CvP1rH6Du1YPg4YF1rcceQP9HnwboVrfx2Zo0b4Wa8XEw/DT4gU8+bTb2+fkhuMlF8N+2AyUiNTkaf4dr7Nix5k/WKuoLPQRLKsqrLF31wsAZ85J6WhKl1+TTkk7eyl+GKVsNBufOgM2U8OC3SjJokwBWBGp2+NnFSlHgIGgSAmw8iLUixmaBRlvGEJWXlQXNXYIQjYtDDYKueWCVlU//DW8AqDTP3HA4nUjPyER6Vo4peXA4CUQogvzIYrWRzUM7ywO3RUdEbjoSZ/yCvCuvgTU0CB7VDV3RUOx2Y9eeQzhEKejSAKduoJDnkXEWO8L8LQi0h6FhaCzsYXaoFn/wAA+gHeevhcJq18COwMH7dKeGPD5zQHY+Ag4no3jdAmhMjw2OgDNxH3I2rgf4vODHTTJNQoMRjo1pNkicxIuJnlLWE/xMOG/XgQMHIIKgogopQDK2bt36SkX55dLlMcrdlkbV0uCUb6+Mp3DwhtLrK+4cDzPq9Zo4cSLk5+0KB0wRnUgu2SmqlDgGbSmL4oKATAxjo3o1uKJjUThrJvD2e/B8+g0KbBbkctT1jZthJRjw6TiIvaSVFMO2cw9c4shU2X1rEVRuGOwuA0F52Qg8nAjb6rXAhk1wyV8a/OgD4KvPYS/WYd27H+7jKfC4dBzpfBGa3TIMfqrVtN8Uw4lC7kADrr8etUfcAbtmgzW8GoK6dIdn+WLgnTeBN97EgZ+mQPcjkDROvW6DBArYUYUP6LEgmNoxND8LAcXFSM3NARbMo51ViHy7DVu37oEnPa/0RyUOB8A2LVwoUgdYhwGFQGJFvBilXCaidIUjSFYuSMOMsZ3zdIkAKOB5a0XVFRYWfl5R3mnp7tPuzVvV/D71yyvjqSyldzk5OW8wxhHgt5dLOg+FI8W5ECbFIBMjKQHh2EeHnk47UCW6rBHxCBhxL3a1aoklO9diSX4GXMPuRWSthshOT8ZRHmEs270Dvx/ZA3kJ0JVEI7vEQ7XHgdf9cSikPnZHhWLDod1Ys38v0vYdQFHqMewPDsTSHZuxcvce5AQFwZGagkNuDbs7tEW9Ox5ASGQE9oYHIp32VCrV9BEeCvtVi4NSszp20+2RHhMF7bYhONa+M5bv3I25BVnIv/se1G7XFbpVR1aoHYlU2S6bAUXXkRweiT0hEViduB+Lxe1x003YZsnFkpg4NPrgI9R6awxChw7GVtpgqcn7AS4KKmuYa4/qlAm8NJiyygAXjUwPgctUN+8ABefrM3/+fMyZM6fC6ig4NvNUZnaFDKdmuE+9Lb2T3pfGTv32ynwqC0Cn6mbq5KWnp5fdy2sbUyZPgSw44ssMHZqGRrRP2o7/DpYgnWoEcFJ1RTRqivajH0f7b7/GJR9+idoD+iM/Kgj74uJQe/Tz6Dbua/T5dgb8Lr8Gx6jr3FoJdO4Q3FYn2n/4Nnr+MBltxk9C929+QMg1A7AnOhQJT7yAjuPH4qLxE9HgoftwlOVibrkTfd76BLH1EgBOY9Ovx6P1408jetC1uOyTTxFTpy50/0B0nDwD/cagxSMDAAAQAElEQVS8hIBaddDsocfQ4dvxuOTTb9G6X38qdBvBZEFo3wHo/vobiK1VHwalaMzDj6PjlAno+s33uOStD9HkmiGoN+ZdXP3FBFSv3RTBTZsgfMTt6PPcGFSv2RQePdCEjAYndALHQ1nFR6KVpoMJ0CRQNd67YfWAbeK8fHiMU5kR7zh48OCos2jMK17UCirwyuyNd8uWLaOom3O95UnauO/H43DiYQjAOH4cKA+c9kCu/AAOlj/sHDQuYFCgQLWFI9AvEA5rCIsWIqZzb7T4ZCz82rVDib8dxf5WhNz/EOo9+yz8KWnACj26HW5bEAJ4MOsXGAJroD+UBm1Q5/m3EN6pK1QlHDa2Z7usD9q/8hYiGteDx66yqBUeVYe8qalSNToUP7YfBIWTqfLsMshugWkPGja4ma/YAlBisYL7B7h5ZqeIEFE0+Bn+0HmjKMVw+gcgmH1UA5imWeDiRsFqsYHdg24pZm81FKvy7MG8p2jSALeTi8uhUgoDFtqRLo6HW1dAJwxKdHCMVOhQUULUuRjDefiIRtm9e3eFNdGenpGXRxujQo4zMrziRT2DrTTBK3Np1pnfRUVF485MLU1JTUnBiy++iEJu1w3Fw9WoYdHGXPy0NANuXUVKvoHJ653Yc7wYGge2wKPiu8VOzFmjQ2d+qM2G+RsK8dVcAz/8VsQD2hIkZ1q4AbBh6zHgxyUuvPdbBubtLURKjht5RPHSA8B3K1VMXJSPr+dnYebq/ZycQCQWBGHaag++m12IuZsUZKRRtRU68MWsfIxdUIDxCwoxY6MD+a4SqKoLbs2F3elufPF7Hr6aX4gflxVh5ZYirgUPMouB37YB3ywvwhTWuW2fgwvHRS+GFfO3A2P5DJOWOLB+Tw4KjSK4qL5Xkn/yAgfrKcTaXfkoKnHiF9r24xYdhbPEgfRCFbM2uLBjfz5mrXdgwnw+CF0ckj5jrQeb92aB6qp0YM/xe9KkSfjyyy8rLE1BkUx7+r0KGbxnuL0lVwQuridv7N7TuAp+pL+kwqXAHQdGjRrFdWdAMYBfF2zF1xOWEiBAUlY+fpqxFHt2JlJNAFv3u/HaR+Pxydj5WHMgBcUEy8xfVuHrb6Zg48p5eG/cPLw7fjUWbSnAq5+uwIxffsaedavxzAuz8cW0PSgqMLBo6VbM/Wkmlq9Ygje+nIapU+YjMUXBy19txcQJU7Fx1XyMfmsy3vxhM31mRXj3y6n4acoMzF+wHM+/NRu792RTUVkoSaw4sj8JH3w+Cb/RPfH7bwvwwMvTsW5zIn74PRdvfjIZy+bPxlfj5uDxd5ciOa0Iv/wBvPj+ZNozU/Dj9NkY/c5C7NmViblbgafen4rZcyZi6oy5GP3uAqzffAS//P4HPv7uJ6TmA5OX5uGFj2Zgw5b9mPrrBnz45Y9ILbFi6sJ8vPr2T1i9ZidcBJv3Wag8VWyst99+2xejkZub+4EvhgrynN7SKwJXiTdmX2nJyckvEvVeESzlVq5YiReeewFc3lzFVuQWOPD1r0cwddFxpGQUUm0qKFaAb2dsQ3yohSpKwZqtKaY00xUdsTz/u+euy9GxVQMcTc7GnMXrcfTwTowYWA/P3Nsal3Spg5Wr9uBIUiYMqpXeHWPx+J1t4edvgzzknuP52Ll7Na67NBbP3d0OvTvFY+aCQ8jOKYbLoiMoJAix3LEqhs5FoMJmKIQ1u3Xi+/KezXDzoEtR4grEsrW78eMvi9G8WjFGj2yFx+9oj8wCF+Yv3IEvpy5EvF8uXrmtC8bc3hr9u0Qju6gYn41bh2B3qnng/czwizCgRxTgzoZBl4vq8sfSPQYX2VrkZ4rsVdhnN8dJxe+bnPh+6nwUFGVCoeRXcG4fWeAvvPCCz8KUimsOHDiwzCeT98wSb8ky7t7SvTKXZzw9npqaesjpdM44Pb38/Zw5c/H2229yjwgU5mdixs+/YOHCxZC/oW7Qpjic6cYKeslbNa6PZo1aYuuuFBw8ngcPbZpjeQpeHb8D67mdrxlehJBgG/y1INSOr4f46rFoyR0gN5BITS9CrsOD0LAwJBAsGuwotFphYZq/JZSGdAJqJtRAvUYN4CKQigpzaSy74CjMRlHhIZQoBVix4xCIMBiKC/JzNpdhx4zlR/AddZjV2I6+7RqjICsHIRFxaFi7Idq2jYc1LBhJiSlIT0lDANtu2KwOmrapiw4de/CAPgLZxzNhoy3WpEkdtGrC9E49ERYTT+noRpEjFGMn/gabfgAJCTEAzQOdHSh01+AhwkyE2hMRF12Ti0aDYgA4SyoqKsJjjz0GgoeFvV/UPNmbN29+xHuuz1Qnc2kd8vu0Sz3tvuz2rMElBbdv3/42d4/rJF4RTZo0BemHlyMmKhKfvHUtXri/L+rViAa4c/p14TEUFxrYuPEAli1di82HcrCZE2bhLirMloYrm+Tg6etq47kRvdAozoLsEhc+m5eJcb+78N343xEbUIAcZwA2bE3Ejgw7Jm9yw+NQkFYYjozsFOTklGDS4nx8Oc+JybO2ItQ/CeFxEXDRwRkam4AmLXsiODAKmzetBSgiVIOqkXafFVloG5eNYR1VjH+pPxo0TEDteiFYfsiJt2Zm4qUvE5F3fD8u7V0HHVpEYssxBS//nIKXv0/C8+/NQgpdEx2bWHAw24qXph7Ha5NS8PyHs7Bt/z443EEoJpqC9P0YeVNXhEaGwW1zQueCUjx+CHJsxYPDLkdIaADclHIezhiFKs6GbrnlFshvGFHBhxrHmZaW9nQF2ZUlV4gVdtVr2QoLeOUul7hly5YHuQoSyyWdET2yeTLsRbtQNyocNSIsCLZkIY9if+Xy2Whf6wA+GdMCr91XE82iS3B0x3EYeRmIC/THLVf1xeV9miEuvhr6U01d0dWGpYt+wQfvfQln3lo8MKQpcukVz007igWzf8a7b7wDW2EKfWXZsDiPYeSgeGxe9Rs+fecLOJIW4OtnLkGY24LQknzs2rgBP3z9CWypq/HMLQM53S44CTAFDlj0HHTt0BIDr+iC1i1bUGrqeG14ewSkH8G4r8di0ZxxuL5dIDq1a4aXR3RHQ780TKFb5LcfxqJp9AF0v6gBXn6iMxqHG5g+dh5++vE71AvdjUtaV0egmo9a2n48d39PNK9bB6FybMUtpN1VgFh1Gd5/dhjqV4tDkJEJO0pMycVuCfarRHfcfjsOHz58xhyUTyguLv40KSlpS/m0s4iXVMSrVpDhZLpOOqdr06ZN13M15PoqXHR4Lqip0LB+LD5/9goM7lMLX704FF+88jjatWqNPj074tOXB+DOoW3x8ZjL8OUbV0D0qRt+0Gh7RIQE4oX7bsCCz2/G/I+vw/RvHkH7Tu3g729Fn0418eObA7Fy7DCM+/A2xEcEIyw8GHff2AO/fXcrZn59Leb9+Cjat76IUjMY83+4FQu/uRW/jx2OGVNGo2HzWtBMb5aBPu1rYMl396NnjzpwW1xwqRoM5rVoXB0/j70NCz65DvPH3opRjw2BptiovvzY5p2Y8+0QzB53C94ecxfC6FwNoytl0vs3YNE3l2PR53fi/dEPID62Ll6/pzF++ug+XNSsHerGBuH1R1riei6glx5phZ++fhE1G9RBnRoBeH9UVwwd0BF+VjvYAe8kM1aOXnv1NZ4KbIWvD31ev+7atWuyL55K8koqylcrymB6hYWYV+m1cePGfmRykyq8evfogRxKmqjwKPgFRSA2OgQREUHkV6HxbC6caRFhQYiMikN0ZDREFShUkTA4wQQYXUmIqRaD+ISaiAwIhd3mxtUdg/DEsJZo1LA+Irjim9fzx0dPtkTPlg2gaDZERsahVkIthAdEglYzPDYFsXFhiK0egljyhwQGApAZYkAdZPfzZ3o0Av0CKMGssBpgzzxgZQRyAKrXroXqMTWgWmzQFUDsQ7vdjoS4eMTHVYdm9zOlDQwrDLuOaB5ox9aMhjWA/JqH/Y9EXEIcDFXn+aQHsXQaB3M8atNerFU9Ai54YLVaUb1aTYSEh4OPznEwvBPrkHqE3n73Lfw87Wf4+nDnuYmmzKu+eKqQVyFOVB+FC3zkVSkrNTV1WGWMV15+OTZuWEf/F6B6dCg8LOYUnZhfvTTkXAIGFA615rKwSsY5k8QXk8ljKYLCshae7UVEBqJ2fA0EaP6gmwp2DWjUoBGCQ8OhuMF2dKjy58XFa8t6NY/VBA0MG+vywOJxsx/SButVDYD9UXTG6ViFkMI0Kas4WZcBxcPuEITwKCxnQDPcTGMi7xX2UQXjuhAo7zRodPqqhsfkUXk2qZp1OkqfW8rIPXS2q5rDYDfbBqRtlRsQxewP2z0j1M06JP/hBx/GpEm+hRFNl2PcQd7Dmv/sVSFO+AQV1u1TrVVYqlzGsWPH9ufn579WLslrdMTIezDzqSeB8T8A48YCY79jnPTd9zDvx38DjGV8/DhgPMNx5JH49+QZPwEY9yNJyjJP7k0aB/B0AOPHM0/SGX4v5UjjvmcewwnfAjyGwjjWIy85muknypllmf49+aStcaz/e+YJ//eMj5vIepn3PesQnjJ+4f2Bbf1AXkkbx7j0WfoxVsqxzNgTaVLnd4x/J+kMhXfsWNb7PfA9SdoaS5BInWXlZYxOIeEjsa6sz7/CoMv6YcXKlV7HuVxiPk2X68rdAzinu2KWEhOKwZmXL3Dln8l+9il79+6dSRfFT5WVfHHRQrz95RfIGDuO9ANJwu9OhN8jkxOSwXPDDAIt47ux+C+R59vvkUGAZIz7BpkEpPBmjh+HzHFjSROQKXWa8fGMk5cTmjF2LDK+HY8MyTOJ95JGEGeM/RYZZhvMF16TmC8h+5DJtjIlbvKSh+UzWTaT4MwkgDLZ18zv2D7rz5S+yb20b4bjS/vAuNmOlBnHPko4/kQey2aU1T/uWz4T65I0tpNh9kv6IsRnP3G/7NtvcDnPZQ9nZ/scakVRPBs2bLjUJ1PVM30KIF/gEkQWVr2dijm3bdv2Ll0UayrmKM2Z5HLhpcICJNEvk1+OCoqKkV9YhIJihma6hGVUhPK8OUX5yGUduUUFOEnFBeQpZB0nyKzj1HJ5rN87FXInW0YFjBewXrbB+vOKClFWJpd15gmV1SNxk6eAbZPYp/wyYnp+eSpLZ5jH9NOp7DlOT8+T9kmzWOaR4iJRwKUD6eN7/fr13Xxkn22WTwHkC1zSUJ58nQ+ii+Jh7kx8W5hsSAT6q7QtdpPkP3cSctNGcfPeTdvFw9AX6bTNPKTSUEcZr5t2jFmHl/LCqzO9ykQ7iLthtmLQJNNLiWnyh9hOIamTXNKHsrbLQkkro7I0M2Q/PRUQWypti/UarFdoCsOPTTuNg+fjYn8dlFidfbCcS9afAleFxtq59IQ7k7ezsrJGV1b2ABletVowuVlT7Lu0D/Zf1vcU2nfpf+/3Mb887e9L/r6XYF+fS1Aal/tSKs9XPr5XypzWxiltsr3y/JJn3rOcGZ7og6SXJ8nbK3051gV6LgAAB4xJREFUkS/3ldHpfS5/v69ce+u6d8WrcdUwtQrAovF+hLv3izms5/MSbIh2q7DOyiSXT2RWWKuPjEOHDi2kw+5WsnhIFV7FLjem79iJ1RYbmt51Ny57+dWT1O+V8vHX0O+VcvTqq+jnjVjmFL7yZSTvJZbzRi+/wvpfweXkuZxxoX4vvQyTzPvXcPnLpdSvXPnLmNfvlVfMsmeGbKt8HyvkO7O8tO/s0BET9u7HluTjFY5fWQbt3YU03oeU3Z/HsFJsVAYuQaZvC/EcepuSkrJ3x44dfSiq0ysrPmfOHIwcORLTp0+DoqByovNK8UaK6rMsi8ArmY2qAMtDpV/jFGI6L2/lFEVhe1oFpEJhoZOkVMR3avqRI8cw+rkxeInA5Riisk9JSclE2ruVaorK6qkg36cxL2VU+aqEcirJP6dsPngJRfUAiuwKX9Upq5jnXniV3uZRo57BwYOHmKz4IGZVePkq5yuvwgqZca7lWBSo8tfUqVMxYsQIyA+Pq1DIoAvoXS7gj6rAey4s4oKoFBdVAZdILv1celCVMhTZw6qyk5S65E9r33XXXeZ/2iT3/xdI/jDIk08+af4p8czMzKo8chHt2ifoAvqpKsznyCOYqLRoVcAlqrFSlFbakg8G2UnSNpjtg+VkVjb9OG+++SYef/xx7Ny582T6/28RHibjxx9/NKXVwoULq/R4NDMy6bi+nXbtiioVOHemKuGhKuCSLlQJqcJ4rkTb4GUR5RygSnW5tLF48WLIqyQPPvggfv31V8hkSPo/nWTBfPjhhxgyZAjeeecd83/mqMozeTyeP2hm9OeRm883UqpSVyU84vuskouqquASpLorafRPZ4so5wD1o5qUlWdUpcKVPOqQNyxlMmRSZHKqUu7vxCMLQxaILBRZMPJD1eTk5Cp1kYsxs6Cg4OXNmzc/UKUCf56pyoKmquBysU9ZpL/kopp8nOrvGV3XU6vaoEyGTIpMjkySTJZMWlXL/y/4ZCHIgpCFIQtEFkpV+0FQ6TQlFnIx9j+L3xdWtXpffOcdXNJYmnz9VXTw4MHFNPYHcgBnKzwPO5t2ZZJksmTSXnzxRUybNg2UimdTxQXhpdrH8uXL8fnnn+P+++831bosCFkYZ9OgrutJOTk5j9CUuFBuhoq6I64jUYsV5Z+SXlXJJYUK+JVB+ksvDuDL9OmM5ID6fp3SS69k0mbOnEk3xqu48cYbMWDAADz99NOYOHHiXwI2AdOSJUvw7rvv4o477kDfvn3x8MMP4+uvv4b8YNhLlytLcvEIbRoX3SAuvrWVMV+A/LMSMGcDLunrWVUuBc4HcQe0nQN6A31jE6kOxMdyTtUK2ORn7DLZArY+ffqYP1z49ttv8fPPP0N2ZTzYxb59+yC+NUpNn+3k5eXhyJEj5l+JkT/ZOXv2bAhwy+rv1auXWb+kUdWDtqTP+nxlcnHt4zjczCO0t3zxXcA88YPkn039Zwsu2SVII2fTxnnjFacgbYzehYWF3xFkx/9sxVQtEMny6aef4rXXXoP4k0byNOCGG27AFVdcgS5duqB79+7o378/hg4dakqfQYMGmRKoQ4cO6N27N6655hoMGzYMDz30EMaMGWNKKQHTeVLDDgJybUZGxr1cXLf8BTtBX0N61oLlbMEljYvelfB/Rrt37/6SILuGRv/DHPwN7IhsOBic/0s2BVTLoNFs/kechw8fBtsFJcn5b+xEjaw7TaT0hg0bLqbEeygxMXHjiaz/VSCbudyzbfxcwCVuiSrvGM62Q2fDT7tjDQf/PpkEqrCfKM3+Z1L1bPpdAa+bvqqtBO7TlFJXiZSugO9/kXxOAuVcwCUPd4xfPt9qYP5feek0/N+lNOufm5s7htJsB4EmJwt/ZR/OpS1208jmwviFYLqMvqq7uGCWnEtFF7BMCus+J2FyruCS7WgSG/3bXTyL+53S7E4CrSfV2Uiqlx8pEXawo2IvGgz/l5eLKi+J4F9Cx+ebBFRv9vMKLow32M+i/2XHKmhbNk/nPM/nCi7pSzK/REUyqML1P2BJSkrawgn8kBLhTqrOy0hdRLJRUsznJIv0vWC2Gh9XpFIegb1VNiA0xoey/R5UeYMI/qdpw00noCr8WRbL/x2uPzVGfwZc8vCC6v+1NJB+VJlEslFSPMdJvk4mm+C7hBN/J0H3Iif7GwJvNiXLOoJvHyuVEwLZfgsIy55TzIESIiebPEdI28i/hIb/lKKiovezsrIeo9F/DevuQqlkqjrZgNCNcJD1/ZMu2R3+KRv2z4JLBl4A9k8atFP6SkAVceJ3EHRzCbSvCbyXKVkeJPhuIUAGki4l9SB1IXUmdSP1InCuIM8Q0gjyP82jnPfkl8uHDh1amZmZ+afdJKd08q+/cbBJkVoMzv36s+CSlqUTZ71NlYL/0t92BGROnX+2d+cDXNKHI/y64G9NsI1/rws/ArI7PCfXw+ldO1/gkt2jAOz0+v+9/2eNgJg5520ezxe4ZAjFABSS+L/0zxsBeZVdgCVhVXpfKc/5BJc0Jp0TKSbxf+mfNQIydyK5zluvzze4xO6STp63Dv5b0V8yAmJjia11Xhv7fwAAAP//7C4lVwAAAAZJREFUAwCuXdw6lDPrGgAAAABJRU5ErkJggg=="/>
          <p:cNvSpPr>
            <a:spLocks noChangeAspect="1" noChangeArrowheads="1"/>
          </p:cNvSpPr>
          <p:nvPr/>
        </p:nvSpPr>
        <p:spPr bwMode="auto">
          <a:xfrm>
            <a:off x="460375" y="-2889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3" y="8574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942" y="120917"/>
            <a:ext cx="1244292" cy="124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6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1328</TotalTime>
  <Words>2070</Words>
  <Application>Microsoft Office PowerPoint</Application>
  <DocSecurity>0</DocSecurity>
  <PresentationFormat>Экран (4:3)</PresentationFormat>
  <Paragraphs>497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f</cp:lastModifiedBy>
  <cp:revision>42</cp:revision>
  <dcterms:created xsi:type="dcterms:W3CDTF">2023-04-16T12:46:34Z</dcterms:created>
  <dcterms:modified xsi:type="dcterms:W3CDTF">2026-04-22T17:36:30Z</dcterms:modified>
  <dc:identifier/>
  <dc:language/>
  <cp:version/>
</cp:coreProperties>
</file>